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61" r:id="rId2"/>
  </p:sldIdLst>
  <p:sldSz cx="45720000" cy="36576000"/>
  <p:notesSz cx="9144000" cy="6858000"/>
  <p:embeddedFontLst>
    <p:embeddedFont>
      <p:font typeface="Avenir" panose="02000503020000020003" pitchFamily="2" charset="0"/>
      <p:regular r:id="rId4"/>
      <p:italic r:id="rId5"/>
    </p:embeddedFont>
    <p:embeddedFont>
      <p:font typeface="Calibri" panose="020F0502020204030204" pitchFamily="34" charset="0"/>
      <p:regular r:id="rId6"/>
      <p:bold r:id="rId7"/>
      <p:italic r:id="rId8"/>
      <p:boldItalic r:id="rId9"/>
    </p:embeddedFont>
    <p:embeddedFont>
      <p:font typeface="Cambria" panose="02040503050406030204" pitchFamily="18"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2341">
          <p15:clr>
            <a:srgbClr val="A4A3A4"/>
          </p15:clr>
        </p15:guide>
        <p15:guide id="2" orient="horz" pos="4501">
          <p15:clr>
            <a:srgbClr val="A4A3A4"/>
          </p15:clr>
        </p15:guide>
        <p15:guide id="3" pos="28125">
          <p15:clr>
            <a:srgbClr val="A4A3A4"/>
          </p15:clr>
        </p15:guide>
        <p15:guide id="4" pos="6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0" roundtripDataSignature="AMtx7miJbDHaDg4ygt11YHr1WEAt1O+of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0"/>
  </p:normalViewPr>
  <p:slideViewPr>
    <p:cSldViewPr snapToGrid="0">
      <p:cViewPr>
        <p:scale>
          <a:sx n="47" d="100"/>
          <a:sy n="47" d="100"/>
        </p:scale>
        <p:origin x="-3656" y="-6152"/>
      </p:cViewPr>
      <p:guideLst>
        <p:guide orient="horz" pos="22341"/>
        <p:guide orient="horz" pos="4501"/>
        <p:guide pos="28125"/>
        <p:guide pos="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72"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71" Type="http://schemas.openxmlformats.org/officeDocument/2006/relationships/presProps" Target="presProps.xml"/><Relationship Id="rId2" Type="http://schemas.openxmlformats.org/officeDocument/2006/relationships/slide" Target="slides/slide1.xml"/><Relationship Id="rId7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74"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font" Target="fonts/font7.fntdata"/><Relationship Id="rId73"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s>
</file>

<file path=ppt/media/image1.png>
</file>

<file path=ppt/media/image10.png>
</file>

<file path=ppt/media/image11.png>
</file>

<file path=ppt/media/image2.png>
</file>

<file path=ppt/media/image3.pn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4091"/>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79484" y="0"/>
            <a:ext cx="3962400" cy="344091"/>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125788" y="857250"/>
            <a:ext cx="2892425"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13910"/>
            <a:ext cx="3962400" cy="34409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6:notes"/>
          <p:cNvSpPr txBox="1">
            <a:spLocks noGrp="1"/>
          </p:cNvSpPr>
          <p:nvPr>
            <p:ph type="body" idx="1"/>
          </p:nvPr>
        </p:nvSpPr>
        <p:spPr>
          <a:xfrm>
            <a:off x="914400" y="3300412"/>
            <a:ext cx="7315200" cy="2700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6:notes"/>
          <p:cNvSpPr>
            <a:spLocks noGrp="1" noRot="1" noChangeAspect="1"/>
          </p:cNvSpPr>
          <p:nvPr>
            <p:ph type="sldImg" idx="2"/>
          </p:nvPr>
        </p:nvSpPr>
        <p:spPr>
          <a:xfrm>
            <a:off x="3125788" y="857250"/>
            <a:ext cx="2892425" cy="23145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0"/>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0"/>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0"/>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44"/>
          <p:cNvSpPr txBox="1">
            <a:spLocks noGrp="1"/>
          </p:cNvSpPr>
          <p:nvPr>
            <p:ph type="title"/>
          </p:nvPr>
        </p:nvSpPr>
        <p:spPr>
          <a:xfrm>
            <a:off x="3611565" y="23503469"/>
            <a:ext cx="38862000" cy="7264400"/>
          </a:xfrm>
          <a:prstGeom prst="rect">
            <a:avLst/>
          </a:prstGeom>
          <a:noFill/>
          <a:ln>
            <a:noFill/>
          </a:ln>
        </p:spPr>
        <p:txBody>
          <a:bodyPr spcFirstLastPara="1" wrap="square" lIns="470125" tIns="235050" rIns="470125" bIns="235050" anchor="t" anchorCtr="0">
            <a:normAutofit/>
          </a:bodyPr>
          <a:lstStyle>
            <a:lvl1pPr lvl="0" algn="l">
              <a:spcBef>
                <a:spcPts val="0"/>
              </a:spcBef>
              <a:spcAft>
                <a:spcPts val="0"/>
              </a:spcAft>
              <a:buClr>
                <a:schemeClr val="dk1"/>
              </a:buClr>
              <a:buSzPts val="20600"/>
              <a:buFont typeface="Calibri"/>
              <a:buNone/>
              <a:defRPr sz="206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4"/>
          <p:cNvSpPr txBox="1">
            <a:spLocks noGrp="1"/>
          </p:cNvSpPr>
          <p:nvPr>
            <p:ph type="body" idx="1"/>
          </p:nvPr>
        </p:nvSpPr>
        <p:spPr>
          <a:xfrm>
            <a:off x="3611565" y="15502478"/>
            <a:ext cx="38862000" cy="8000997"/>
          </a:xfrm>
          <a:prstGeom prst="rect">
            <a:avLst/>
          </a:prstGeom>
          <a:noFill/>
          <a:ln>
            <a:noFill/>
          </a:ln>
        </p:spPr>
        <p:txBody>
          <a:bodyPr spcFirstLastPara="1" wrap="square" lIns="470125" tIns="235050" rIns="470125" bIns="235050" anchor="b" anchorCtr="0">
            <a:normAutofit/>
          </a:bodyPr>
          <a:lstStyle>
            <a:lvl1pPr marL="457200" lvl="0" indent="-228600" algn="l">
              <a:spcBef>
                <a:spcPts val="2060"/>
              </a:spcBef>
              <a:spcAft>
                <a:spcPts val="0"/>
              </a:spcAft>
              <a:buClr>
                <a:srgbClr val="888888"/>
              </a:buClr>
              <a:buSzPts val="10300"/>
              <a:buNone/>
              <a:defRPr sz="10300">
                <a:solidFill>
                  <a:srgbClr val="888888"/>
                </a:solidFill>
              </a:defRPr>
            </a:lvl1pPr>
            <a:lvl2pPr marL="914400" lvl="1" indent="-228600" algn="l">
              <a:spcBef>
                <a:spcPts val="1860"/>
              </a:spcBef>
              <a:spcAft>
                <a:spcPts val="0"/>
              </a:spcAft>
              <a:buClr>
                <a:srgbClr val="888888"/>
              </a:buClr>
              <a:buSzPts val="9300"/>
              <a:buNone/>
              <a:defRPr sz="9300">
                <a:solidFill>
                  <a:srgbClr val="888888"/>
                </a:solidFill>
              </a:defRPr>
            </a:lvl2pPr>
            <a:lvl3pPr marL="1371600" lvl="2" indent="-228600" algn="l">
              <a:spcBef>
                <a:spcPts val="1640"/>
              </a:spcBef>
              <a:spcAft>
                <a:spcPts val="0"/>
              </a:spcAft>
              <a:buClr>
                <a:srgbClr val="888888"/>
              </a:buClr>
              <a:buSzPts val="8200"/>
              <a:buNone/>
              <a:defRPr sz="8200">
                <a:solidFill>
                  <a:srgbClr val="888888"/>
                </a:solidFill>
              </a:defRPr>
            </a:lvl3pPr>
            <a:lvl4pPr marL="1828800" lvl="3" indent="-228600" algn="l">
              <a:spcBef>
                <a:spcPts val="1440"/>
              </a:spcBef>
              <a:spcAft>
                <a:spcPts val="0"/>
              </a:spcAft>
              <a:buClr>
                <a:srgbClr val="888888"/>
              </a:buClr>
              <a:buSzPts val="7200"/>
              <a:buNone/>
              <a:defRPr sz="7200">
                <a:solidFill>
                  <a:srgbClr val="888888"/>
                </a:solidFill>
              </a:defRPr>
            </a:lvl4pPr>
            <a:lvl5pPr marL="2286000" lvl="4" indent="-228600" algn="l">
              <a:spcBef>
                <a:spcPts val="1440"/>
              </a:spcBef>
              <a:spcAft>
                <a:spcPts val="0"/>
              </a:spcAft>
              <a:buClr>
                <a:srgbClr val="888888"/>
              </a:buClr>
              <a:buSzPts val="7200"/>
              <a:buNone/>
              <a:defRPr sz="7200">
                <a:solidFill>
                  <a:srgbClr val="888888"/>
                </a:solidFill>
              </a:defRPr>
            </a:lvl5pPr>
            <a:lvl6pPr marL="2743200" lvl="5" indent="-228600" algn="l">
              <a:spcBef>
                <a:spcPts val="1440"/>
              </a:spcBef>
              <a:spcAft>
                <a:spcPts val="0"/>
              </a:spcAft>
              <a:buClr>
                <a:srgbClr val="888888"/>
              </a:buClr>
              <a:buSzPts val="7200"/>
              <a:buNone/>
              <a:defRPr sz="7200">
                <a:solidFill>
                  <a:srgbClr val="888888"/>
                </a:solidFill>
              </a:defRPr>
            </a:lvl6pPr>
            <a:lvl7pPr marL="3200400" lvl="6" indent="-228600" algn="l">
              <a:spcBef>
                <a:spcPts val="1440"/>
              </a:spcBef>
              <a:spcAft>
                <a:spcPts val="0"/>
              </a:spcAft>
              <a:buClr>
                <a:srgbClr val="888888"/>
              </a:buClr>
              <a:buSzPts val="7200"/>
              <a:buNone/>
              <a:defRPr sz="7200">
                <a:solidFill>
                  <a:srgbClr val="888888"/>
                </a:solidFill>
              </a:defRPr>
            </a:lvl7pPr>
            <a:lvl8pPr marL="3657600" lvl="7" indent="-228600" algn="l">
              <a:spcBef>
                <a:spcPts val="1440"/>
              </a:spcBef>
              <a:spcAft>
                <a:spcPts val="0"/>
              </a:spcAft>
              <a:buClr>
                <a:srgbClr val="888888"/>
              </a:buClr>
              <a:buSzPts val="7200"/>
              <a:buNone/>
              <a:defRPr sz="7200">
                <a:solidFill>
                  <a:srgbClr val="888888"/>
                </a:solidFill>
              </a:defRPr>
            </a:lvl8pPr>
            <a:lvl9pPr marL="4114800" lvl="8" indent="-228600" algn="l">
              <a:spcBef>
                <a:spcPts val="1440"/>
              </a:spcBef>
              <a:spcAft>
                <a:spcPts val="0"/>
              </a:spcAft>
              <a:buClr>
                <a:srgbClr val="888888"/>
              </a:buClr>
              <a:buSzPts val="7200"/>
              <a:buNone/>
              <a:defRPr sz="7200">
                <a:solidFill>
                  <a:srgbClr val="888888"/>
                </a:solidFill>
              </a:defRPr>
            </a:lvl9pPr>
          </a:lstStyle>
          <a:p>
            <a:endParaRPr/>
          </a:p>
        </p:txBody>
      </p:sp>
      <p:sp>
        <p:nvSpPr>
          <p:cNvPr id="34" name="Google Shape;34;p44"/>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4"/>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44"/>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45"/>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45"/>
          <p:cNvSpPr txBox="1">
            <a:spLocks noGrp="1"/>
          </p:cNvSpPr>
          <p:nvPr>
            <p:ph type="body" idx="1"/>
          </p:nvPr>
        </p:nvSpPr>
        <p:spPr>
          <a:xfrm>
            <a:off x="11430000" y="45516800"/>
            <a:ext cx="102489000" cy="128735669"/>
          </a:xfrm>
          <a:prstGeom prst="rect">
            <a:avLst/>
          </a:prstGeom>
          <a:noFill/>
          <a:ln>
            <a:noFill/>
          </a:ln>
        </p:spPr>
        <p:txBody>
          <a:bodyPr spcFirstLastPara="1" wrap="square" lIns="470125" tIns="235050" rIns="470125" bIns="235050" anchor="t" anchorCtr="0">
            <a:normAutofit/>
          </a:bodyPr>
          <a:lstStyle>
            <a:lvl1pPr marL="457200" lvl="0" indent="-1143000" algn="l">
              <a:spcBef>
                <a:spcPts val="2880"/>
              </a:spcBef>
              <a:spcAft>
                <a:spcPts val="0"/>
              </a:spcAft>
              <a:buClr>
                <a:schemeClr val="dk1"/>
              </a:buClr>
              <a:buSzPts val="14400"/>
              <a:buChar char="•"/>
              <a:defRPr sz="14400"/>
            </a:lvl1pPr>
            <a:lvl2pPr marL="914400" lvl="1" indent="-1009650" algn="l">
              <a:spcBef>
                <a:spcPts val="2460"/>
              </a:spcBef>
              <a:spcAft>
                <a:spcPts val="0"/>
              </a:spcAft>
              <a:buClr>
                <a:schemeClr val="dk1"/>
              </a:buClr>
              <a:buSzPts val="12300"/>
              <a:buChar char="–"/>
              <a:defRPr sz="12300"/>
            </a:lvl2pPr>
            <a:lvl3pPr marL="1371600" lvl="2" indent="-882650" algn="l">
              <a:spcBef>
                <a:spcPts val="2060"/>
              </a:spcBef>
              <a:spcAft>
                <a:spcPts val="0"/>
              </a:spcAft>
              <a:buClr>
                <a:schemeClr val="dk1"/>
              </a:buClr>
              <a:buSzPts val="10300"/>
              <a:buChar char="•"/>
              <a:defRPr sz="10300"/>
            </a:lvl3pPr>
            <a:lvl4pPr marL="1828800" lvl="3" indent="-819150" algn="l">
              <a:spcBef>
                <a:spcPts val="1860"/>
              </a:spcBef>
              <a:spcAft>
                <a:spcPts val="0"/>
              </a:spcAft>
              <a:buClr>
                <a:schemeClr val="dk1"/>
              </a:buClr>
              <a:buSzPts val="9300"/>
              <a:buChar char="–"/>
              <a:defRPr sz="9300"/>
            </a:lvl4pPr>
            <a:lvl5pPr marL="2286000" lvl="4" indent="-819150" algn="l">
              <a:spcBef>
                <a:spcPts val="1860"/>
              </a:spcBef>
              <a:spcAft>
                <a:spcPts val="0"/>
              </a:spcAft>
              <a:buClr>
                <a:schemeClr val="dk1"/>
              </a:buClr>
              <a:buSzPts val="9300"/>
              <a:buChar char="»"/>
              <a:defRPr sz="9300"/>
            </a:lvl5pPr>
            <a:lvl6pPr marL="2743200" lvl="5" indent="-819150" algn="l">
              <a:spcBef>
                <a:spcPts val="1860"/>
              </a:spcBef>
              <a:spcAft>
                <a:spcPts val="0"/>
              </a:spcAft>
              <a:buClr>
                <a:schemeClr val="dk1"/>
              </a:buClr>
              <a:buSzPts val="9300"/>
              <a:buChar char="•"/>
              <a:defRPr sz="9300"/>
            </a:lvl6pPr>
            <a:lvl7pPr marL="3200400" lvl="6" indent="-819150" algn="l">
              <a:spcBef>
                <a:spcPts val="1860"/>
              </a:spcBef>
              <a:spcAft>
                <a:spcPts val="0"/>
              </a:spcAft>
              <a:buClr>
                <a:schemeClr val="dk1"/>
              </a:buClr>
              <a:buSzPts val="9300"/>
              <a:buChar char="•"/>
              <a:defRPr sz="9300"/>
            </a:lvl7pPr>
            <a:lvl8pPr marL="3657600" lvl="7" indent="-819150" algn="l">
              <a:spcBef>
                <a:spcPts val="1860"/>
              </a:spcBef>
              <a:spcAft>
                <a:spcPts val="0"/>
              </a:spcAft>
              <a:buClr>
                <a:schemeClr val="dk1"/>
              </a:buClr>
              <a:buSzPts val="9300"/>
              <a:buChar char="•"/>
              <a:defRPr sz="9300"/>
            </a:lvl8pPr>
            <a:lvl9pPr marL="4114800" lvl="8" indent="-819150" algn="l">
              <a:spcBef>
                <a:spcPts val="1860"/>
              </a:spcBef>
              <a:spcAft>
                <a:spcPts val="0"/>
              </a:spcAft>
              <a:buClr>
                <a:schemeClr val="dk1"/>
              </a:buClr>
              <a:buSzPts val="9300"/>
              <a:buChar char="•"/>
              <a:defRPr sz="9300"/>
            </a:lvl9pPr>
          </a:lstStyle>
          <a:p>
            <a:endParaRPr/>
          </a:p>
        </p:txBody>
      </p:sp>
      <p:sp>
        <p:nvSpPr>
          <p:cNvPr id="40" name="Google Shape;40;p45"/>
          <p:cNvSpPr txBox="1">
            <a:spLocks noGrp="1"/>
          </p:cNvSpPr>
          <p:nvPr>
            <p:ph type="body" idx="2"/>
          </p:nvPr>
        </p:nvSpPr>
        <p:spPr>
          <a:xfrm>
            <a:off x="114681000" y="45516800"/>
            <a:ext cx="102489000" cy="128735669"/>
          </a:xfrm>
          <a:prstGeom prst="rect">
            <a:avLst/>
          </a:prstGeom>
          <a:noFill/>
          <a:ln>
            <a:noFill/>
          </a:ln>
        </p:spPr>
        <p:txBody>
          <a:bodyPr spcFirstLastPara="1" wrap="square" lIns="470125" tIns="235050" rIns="470125" bIns="235050" anchor="t" anchorCtr="0">
            <a:normAutofit/>
          </a:bodyPr>
          <a:lstStyle>
            <a:lvl1pPr marL="457200" lvl="0" indent="-1143000" algn="l">
              <a:spcBef>
                <a:spcPts val="2880"/>
              </a:spcBef>
              <a:spcAft>
                <a:spcPts val="0"/>
              </a:spcAft>
              <a:buClr>
                <a:schemeClr val="dk1"/>
              </a:buClr>
              <a:buSzPts val="14400"/>
              <a:buChar char="•"/>
              <a:defRPr sz="14400"/>
            </a:lvl1pPr>
            <a:lvl2pPr marL="914400" lvl="1" indent="-1009650" algn="l">
              <a:spcBef>
                <a:spcPts val="2460"/>
              </a:spcBef>
              <a:spcAft>
                <a:spcPts val="0"/>
              </a:spcAft>
              <a:buClr>
                <a:schemeClr val="dk1"/>
              </a:buClr>
              <a:buSzPts val="12300"/>
              <a:buChar char="–"/>
              <a:defRPr sz="12300"/>
            </a:lvl2pPr>
            <a:lvl3pPr marL="1371600" lvl="2" indent="-882650" algn="l">
              <a:spcBef>
                <a:spcPts val="2060"/>
              </a:spcBef>
              <a:spcAft>
                <a:spcPts val="0"/>
              </a:spcAft>
              <a:buClr>
                <a:schemeClr val="dk1"/>
              </a:buClr>
              <a:buSzPts val="10300"/>
              <a:buChar char="•"/>
              <a:defRPr sz="10300"/>
            </a:lvl3pPr>
            <a:lvl4pPr marL="1828800" lvl="3" indent="-819150" algn="l">
              <a:spcBef>
                <a:spcPts val="1860"/>
              </a:spcBef>
              <a:spcAft>
                <a:spcPts val="0"/>
              </a:spcAft>
              <a:buClr>
                <a:schemeClr val="dk1"/>
              </a:buClr>
              <a:buSzPts val="9300"/>
              <a:buChar char="–"/>
              <a:defRPr sz="9300"/>
            </a:lvl4pPr>
            <a:lvl5pPr marL="2286000" lvl="4" indent="-819150" algn="l">
              <a:spcBef>
                <a:spcPts val="1860"/>
              </a:spcBef>
              <a:spcAft>
                <a:spcPts val="0"/>
              </a:spcAft>
              <a:buClr>
                <a:schemeClr val="dk1"/>
              </a:buClr>
              <a:buSzPts val="9300"/>
              <a:buChar char="»"/>
              <a:defRPr sz="9300"/>
            </a:lvl5pPr>
            <a:lvl6pPr marL="2743200" lvl="5" indent="-819150" algn="l">
              <a:spcBef>
                <a:spcPts val="1860"/>
              </a:spcBef>
              <a:spcAft>
                <a:spcPts val="0"/>
              </a:spcAft>
              <a:buClr>
                <a:schemeClr val="dk1"/>
              </a:buClr>
              <a:buSzPts val="9300"/>
              <a:buChar char="•"/>
              <a:defRPr sz="9300"/>
            </a:lvl6pPr>
            <a:lvl7pPr marL="3200400" lvl="6" indent="-819150" algn="l">
              <a:spcBef>
                <a:spcPts val="1860"/>
              </a:spcBef>
              <a:spcAft>
                <a:spcPts val="0"/>
              </a:spcAft>
              <a:buClr>
                <a:schemeClr val="dk1"/>
              </a:buClr>
              <a:buSzPts val="9300"/>
              <a:buChar char="•"/>
              <a:defRPr sz="9300"/>
            </a:lvl7pPr>
            <a:lvl8pPr marL="3657600" lvl="7" indent="-819150" algn="l">
              <a:spcBef>
                <a:spcPts val="1860"/>
              </a:spcBef>
              <a:spcAft>
                <a:spcPts val="0"/>
              </a:spcAft>
              <a:buClr>
                <a:schemeClr val="dk1"/>
              </a:buClr>
              <a:buSzPts val="9300"/>
              <a:buChar char="•"/>
              <a:defRPr sz="9300"/>
            </a:lvl8pPr>
            <a:lvl9pPr marL="4114800" lvl="8" indent="-819150" algn="l">
              <a:spcBef>
                <a:spcPts val="1860"/>
              </a:spcBef>
              <a:spcAft>
                <a:spcPts val="0"/>
              </a:spcAft>
              <a:buClr>
                <a:schemeClr val="dk1"/>
              </a:buClr>
              <a:buSzPts val="9300"/>
              <a:buChar char="•"/>
              <a:defRPr sz="9300"/>
            </a:lvl9pPr>
          </a:lstStyle>
          <a:p>
            <a:endParaRPr/>
          </a:p>
        </p:txBody>
      </p:sp>
      <p:sp>
        <p:nvSpPr>
          <p:cNvPr id="41" name="Google Shape;41;p45"/>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45"/>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45"/>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46"/>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226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46"/>
          <p:cNvSpPr txBox="1">
            <a:spLocks noGrp="1"/>
          </p:cNvSpPr>
          <p:nvPr>
            <p:ph type="body" idx="1"/>
          </p:nvPr>
        </p:nvSpPr>
        <p:spPr>
          <a:xfrm>
            <a:off x="2286000" y="8187269"/>
            <a:ext cx="20200940" cy="3412064"/>
          </a:xfrm>
          <a:prstGeom prst="rect">
            <a:avLst/>
          </a:prstGeom>
          <a:noFill/>
          <a:ln>
            <a:noFill/>
          </a:ln>
        </p:spPr>
        <p:txBody>
          <a:bodyPr spcFirstLastPara="1" wrap="square" lIns="470125" tIns="235050" rIns="470125" bIns="235050" anchor="b" anchorCtr="0">
            <a:normAutofit/>
          </a:bodyPr>
          <a:lstStyle>
            <a:lvl1pPr marL="457200" lvl="0" indent="-228600" algn="l">
              <a:spcBef>
                <a:spcPts val="2460"/>
              </a:spcBef>
              <a:spcAft>
                <a:spcPts val="0"/>
              </a:spcAft>
              <a:buClr>
                <a:schemeClr val="dk1"/>
              </a:buClr>
              <a:buSzPts val="12300"/>
              <a:buNone/>
              <a:defRPr sz="12300" b="1"/>
            </a:lvl1pPr>
            <a:lvl2pPr marL="914400" lvl="1" indent="-228600" algn="l">
              <a:spcBef>
                <a:spcPts val="2060"/>
              </a:spcBef>
              <a:spcAft>
                <a:spcPts val="0"/>
              </a:spcAft>
              <a:buClr>
                <a:schemeClr val="dk1"/>
              </a:buClr>
              <a:buSzPts val="10300"/>
              <a:buNone/>
              <a:defRPr sz="10300" b="1"/>
            </a:lvl2pPr>
            <a:lvl3pPr marL="1371600" lvl="2" indent="-228600" algn="l">
              <a:spcBef>
                <a:spcPts val="1860"/>
              </a:spcBef>
              <a:spcAft>
                <a:spcPts val="0"/>
              </a:spcAft>
              <a:buClr>
                <a:schemeClr val="dk1"/>
              </a:buClr>
              <a:buSzPts val="9300"/>
              <a:buNone/>
              <a:defRPr sz="9300" b="1"/>
            </a:lvl3pPr>
            <a:lvl4pPr marL="1828800" lvl="3" indent="-228600" algn="l">
              <a:spcBef>
                <a:spcPts val="1640"/>
              </a:spcBef>
              <a:spcAft>
                <a:spcPts val="0"/>
              </a:spcAft>
              <a:buClr>
                <a:schemeClr val="dk1"/>
              </a:buClr>
              <a:buSzPts val="8200"/>
              <a:buNone/>
              <a:defRPr sz="8200" b="1"/>
            </a:lvl4pPr>
            <a:lvl5pPr marL="2286000" lvl="4" indent="-228600" algn="l">
              <a:spcBef>
                <a:spcPts val="1640"/>
              </a:spcBef>
              <a:spcAft>
                <a:spcPts val="0"/>
              </a:spcAft>
              <a:buClr>
                <a:schemeClr val="dk1"/>
              </a:buClr>
              <a:buSzPts val="8200"/>
              <a:buNone/>
              <a:defRPr sz="8200" b="1"/>
            </a:lvl5pPr>
            <a:lvl6pPr marL="2743200" lvl="5" indent="-228600" algn="l">
              <a:spcBef>
                <a:spcPts val="1640"/>
              </a:spcBef>
              <a:spcAft>
                <a:spcPts val="0"/>
              </a:spcAft>
              <a:buClr>
                <a:schemeClr val="dk1"/>
              </a:buClr>
              <a:buSzPts val="8200"/>
              <a:buNone/>
              <a:defRPr sz="8200" b="1"/>
            </a:lvl6pPr>
            <a:lvl7pPr marL="3200400" lvl="6" indent="-228600" algn="l">
              <a:spcBef>
                <a:spcPts val="1640"/>
              </a:spcBef>
              <a:spcAft>
                <a:spcPts val="0"/>
              </a:spcAft>
              <a:buClr>
                <a:schemeClr val="dk1"/>
              </a:buClr>
              <a:buSzPts val="8200"/>
              <a:buNone/>
              <a:defRPr sz="8200" b="1"/>
            </a:lvl7pPr>
            <a:lvl8pPr marL="3657600" lvl="7" indent="-228600" algn="l">
              <a:spcBef>
                <a:spcPts val="1640"/>
              </a:spcBef>
              <a:spcAft>
                <a:spcPts val="0"/>
              </a:spcAft>
              <a:buClr>
                <a:schemeClr val="dk1"/>
              </a:buClr>
              <a:buSzPts val="8200"/>
              <a:buNone/>
              <a:defRPr sz="8200" b="1"/>
            </a:lvl8pPr>
            <a:lvl9pPr marL="4114800" lvl="8" indent="-228600" algn="l">
              <a:spcBef>
                <a:spcPts val="1640"/>
              </a:spcBef>
              <a:spcAft>
                <a:spcPts val="0"/>
              </a:spcAft>
              <a:buClr>
                <a:schemeClr val="dk1"/>
              </a:buClr>
              <a:buSzPts val="8200"/>
              <a:buNone/>
              <a:defRPr sz="8200" b="1"/>
            </a:lvl9pPr>
          </a:lstStyle>
          <a:p>
            <a:endParaRPr/>
          </a:p>
        </p:txBody>
      </p:sp>
      <p:sp>
        <p:nvSpPr>
          <p:cNvPr id="47" name="Google Shape;47;p46"/>
          <p:cNvSpPr txBox="1">
            <a:spLocks noGrp="1"/>
          </p:cNvSpPr>
          <p:nvPr>
            <p:ph type="body" idx="2"/>
          </p:nvPr>
        </p:nvSpPr>
        <p:spPr>
          <a:xfrm>
            <a:off x="2286000" y="11599333"/>
            <a:ext cx="20200940" cy="21073536"/>
          </a:xfrm>
          <a:prstGeom prst="rect">
            <a:avLst/>
          </a:prstGeom>
          <a:noFill/>
          <a:ln>
            <a:noFill/>
          </a:ln>
        </p:spPr>
        <p:txBody>
          <a:bodyPr spcFirstLastPara="1" wrap="square" lIns="470125" tIns="235050" rIns="470125" bIns="235050" anchor="t" anchorCtr="0">
            <a:normAutofit/>
          </a:bodyPr>
          <a:lstStyle>
            <a:lvl1pPr marL="457200" lvl="0" indent="-1009650" algn="l">
              <a:spcBef>
                <a:spcPts val="2460"/>
              </a:spcBef>
              <a:spcAft>
                <a:spcPts val="0"/>
              </a:spcAft>
              <a:buClr>
                <a:schemeClr val="dk1"/>
              </a:buClr>
              <a:buSzPts val="12300"/>
              <a:buChar char="•"/>
              <a:defRPr sz="12300"/>
            </a:lvl1pPr>
            <a:lvl2pPr marL="914400" lvl="1" indent="-882650" algn="l">
              <a:spcBef>
                <a:spcPts val="2060"/>
              </a:spcBef>
              <a:spcAft>
                <a:spcPts val="0"/>
              </a:spcAft>
              <a:buClr>
                <a:schemeClr val="dk1"/>
              </a:buClr>
              <a:buSzPts val="10300"/>
              <a:buChar char="–"/>
              <a:defRPr sz="10300"/>
            </a:lvl2pPr>
            <a:lvl3pPr marL="1371600" lvl="2" indent="-819150" algn="l">
              <a:spcBef>
                <a:spcPts val="1860"/>
              </a:spcBef>
              <a:spcAft>
                <a:spcPts val="0"/>
              </a:spcAft>
              <a:buClr>
                <a:schemeClr val="dk1"/>
              </a:buClr>
              <a:buSzPts val="9300"/>
              <a:buChar char="•"/>
              <a:defRPr sz="9300"/>
            </a:lvl3pPr>
            <a:lvl4pPr marL="1828800" lvl="3" indent="-749300" algn="l">
              <a:spcBef>
                <a:spcPts val="1640"/>
              </a:spcBef>
              <a:spcAft>
                <a:spcPts val="0"/>
              </a:spcAft>
              <a:buClr>
                <a:schemeClr val="dk1"/>
              </a:buClr>
              <a:buSzPts val="8200"/>
              <a:buChar char="–"/>
              <a:defRPr sz="8200"/>
            </a:lvl4pPr>
            <a:lvl5pPr marL="2286000" lvl="4" indent="-749300" algn="l">
              <a:spcBef>
                <a:spcPts val="1640"/>
              </a:spcBef>
              <a:spcAft>
                <a:spcPts val="0"/>
              </a:spcAft>
              <a:buClr>
                <a:schemeClr val="dk1"/>
              </a:buClr>
              <a:buSzPts val="8200"/>
              <a:buChar char="»"/>
              <a:defRPr sz="8200"/>
            </a:lvl5pPr>
            <a:lvl6pPr marL="2743200" lvl="5" indent="-749300" algn="l">
              <a:spcBef>
                <a:spcPts val="1640"/>
              </a:spcBef>
              <a:spcAft>
                <a:spcPts val="0"/>
              </a:spcAft>
              <a:buClr>
                <a:schemeClr val="dk1"/>
              </a:buClr>
              <a:buSzPts val="8200"/>
              <a:buChar char="•"/>
              <a:defRPr sz="8200"/>
            </a:lvl6pPr>
            <a:lvl7pPr marL="3200400" lvl="6" indent="-749300" algn="l">
              <a:spcBef>
                <a:spcPts val="1640"/>
              </a:spcBef>
              <a:spcAft>
                <a:spcPts val="0"/>
              </a:spcAft>
              <a:buClr>
                <a:schemeClr val="dk1"/>
              </a:buClr>
              <a:buSzPts val="8200"/>
              <a:buChar char="•"/>
              <a:defRPr sz="8200"/>
            </a:lvl7pPr>
            <a:lvl8pPr marL="3657600" lvl="7" indent="-749300" algn="l">
              <a:spcBef>
                <a:spcPts val="1640"/>
              </a:spcBef>
              <a:spcAft>
                <a:spcPts val="0"/>
              </a:spcAft>
              <a:buClr>
                <a:schemeClr val="dk1"/>
              </a:buClr>
              <a:buSzPts val="8200"/>
              <a:buChar char="•"/>
              <a:defRPr sz="8200"/>
            </a:lvl8pPr>
            <a:lvl9pPr marL="4114800" lvl="8" indent="-749300" algn="l">
              <a:spcBef>
                <a:spcPts val="1640"/>
              </a:spcBef>
              <a:spcAft>
                <a:spcPts val="0"/>
              </a:spcAft>
              <a:buClr>
                <a:schemeClr val="dk1"/>
              </a:buClr>
              <a:buSzPts val="8200"/>
              <a:buChar char="•"/>
              <a:defRPr sz="8200"/>
            </a:lvl9pPr>
          </a:lstStyle>
          <a:p>
            <a:endParaRPr/>
          </a:p>
        </p:txBody>
      </p:sp>
      <p:sp>
        <p:nvSpPr>
          <p:cNvPr id="48" name="Google Shape;48;p46"/>
          <p:cNvSpPr txBox="1">
            <a:spLocks noGrp="1"/>
          </p:cNvSpPr>
          <p:nvPr>
            <p:ph type="body" idx="3"/>
          </p:nvPr>
        </p:nvSpPr>
        <p:spPr>
          <a:xfrm>
            <a:off x="23225132" y="8187269"/>
            <a:ext cx="20208875" cy="3412064"/>
          </a:xfrm>
          <a:prstGeom prst="rect">
            <a:avLst/>
          </a:prstGeom>
          <a:noFill/>
          <a:ln>
            <a:noFill/>
          </a:ln>
        </p:spPr>
        <p:txBody>
          <a:bodyPr spcFirstLastPara="1" wrap="square" lIns="470125" tIns="235050" rIns="470125" bIns="235050" anchor="b" anchorCtr="0">
            <a:normAutofit/>
          </a:bodyPr>
          <a:lstStyle>
            <a:lvl1pPr marL="457200" lvl="0" indent="-228600" algn="l">
              <a:spcBef>
                <a:spcPts val="2460"/>
              </a:spcBef>
              <a:spcAft>
                <a:spcPts val="0"/>
              </a:spcAft>
              <a:buClr>
                <a:schemeClr val="dk1"/>
              </a:buClr>
              <a:buSzPts val="12300"/>
              <a:buNone/>
              <a:defRPr sz="12300" b="1"/>
            </a:lvl1pPr>
            <a:lvl2pPr marL="914400" lvl="1" indent="-228600" algn="l">
              <a:spcBef>
                <a:spcPts val="2060"/>
              </a:spcBef>
              <a:spcAft>
                <a:spcPts val="0"/>
              </a:spcAft>
              <a:buClr>
                <a:schemeClr val="dk1"/>
              </a:buClr>
              <a:buSzPts val="10300"/>
              <a:buNone/>
              <a:defRPr sz="10300" b="1"/>
            </a:lvl2pPr>
            <a:lvl3pPr marL="1371600" lvl="2" indent="-228600" algn="l">
              <a:spcBef>
                <a:spcPts val="1860"/>
              </a:spcBef>
              <a:spcAft>
                <a:spcPts val="0"/>
              </a:spcAft>
              <a:buClr>
                <a:schemeClr val="dk1"/>
              </a:buClr>
              <a:buSzPts val="9300"/>
              <a:buNone/>
              <a:defRPr sz="9300" b="1"/>
            </a:lvl3pPr>
            <a:lvl4pPr marL="1828800" lvl="3" indent="-228600" algn="l">
              <a:spcBef>
                <a:spcPts val="1640"/>
              </a:spcBef>
              <a:spcAft>
                <a:spcPts val="0"/>
              </a:spcAft>
              <a:buClr>
                <a:schemeClr val="dk1"/>
              </a:buClr>
              <a:buSzPts val="8200"/>
              <a:buNone/>
              <a:defRPr sz="8200" b="1"/>
            </a:lvl4pPr>
            <a:lvl5pPr marL="2286000" lvl="4" indent="-228600" algn="l">
              <a:spcBef>
                <a:spcPts val="1640"/>
              </a:spcBef>
              <a:spcAft>
                <a:spcPts val="0"/>
              </a:spcAft>
              <a:buClr>
                <a:schemeClr val="dk1"/>
              </a:buClr>
              <a:buSzPts val="8200"/>
              <a:buNone/>
              <a:defRPr sz="8200" b="1"/>
            </a:lvl5pPr>
            <a:lvl6pPr marL="2743200" lvl="5" indent="-228600" algn="l">
              <a:spcBef>
                <a:spcPts val="1640"/>
              </a:spcBef>
              <a:spcAft>
                <a:spcPts val="0"/>
              </a:spcAft>
              <a:buClr>
                <a:schemeClr val="dk1"/>
              </a:buClr>
              <a:buSzPts val="8200"/>
              <a:buNone/>
              <a:defRPr sz="8200" b="1"/>
            </a:lvl6pPr>
            <a:lvl7pPr marL="3200400" lvl="6" indent="-228600" algn="l">
              <a:spcBef>
                <a:spcPts val="1640"/>
              </a:spcBef>
              <a:spcAft>
                <a:spcPts val="0"/>
              </a:spcAft>
              <a:buClr>
                <a:schemeClr val="dk1"/>
              </a:buClr>
              <a:buSzPts val="8200"/>
              <a:buNone/>
              <a:defRPr sz="8200" b="1"/>
            </a:lvl7pPr>
            <a:lvl8pPr marL="3657600" lvl="7" indent="-228600" algn="l">
              <a:spcBef>
                <a:spcPts val="1640"/>
              </a:spcBef>
              <a:spcAft>
                <a:spcPts val="0"/>
              </a:spcAft>
              <a:buClr>
                <a:schemeClr val="dk1"/>
              </a:buClr>
              <a:buSzPts val="8200"/>
              <a:buNone/>
              <a:defRPr sz="8200" b="1"/>
            </a:lvl8pPr>
            <a:lvl9pPr marL="4114800" lvl="8" indent="-228600" algn="l">
              <a:spcBef>
                <a:spcPts val="1640"/>
              </a:spcBef>
              <a:spcAft>
                <a:spcPts val="0"/>
              </a:spcAft>
              <a:buClr>
                <a:schemeClr val="dk1"/>
              </a:buClr>
              <a:buSzPts val="8200"/>
              <a:buNone/>
              <a:defRPr sz="8200" b="1"/>
            </a:lvl9pPr>
          </a:lstStyle>
          <a:p>
            <a:endParaRPr/>
          </a:p>
        </p:txBody>
      </p:sp>
      <p:sp>
        <p:nvSpPr>
          <p:cNvPr id="49" name="Google Shape;49;p46"/>
          <p:cNvSpPr txBox="1">
            <a:spLocks noGrp="1"/>
          </p:cNvSpPr>
          <p:nvPr>
            <p:ph type="body" idx="4"/>
          </p:nvPr>
        </p:nvSpPr>
        <p:spPr>
          <a:xfrm>
            <a:off x="23225132" y="11599333"/>
            <a:ext cx="20208875" cy="21073536"/>
          </a:xfrm>
          <a:prstGeom prst="rect">
            <a:avLst/>
          </a:prstGeom>
          <a:noFill/>
          <a:ln>
            <a:noFill/>
          </a:ln>
        </p:spPr>
        <p:txBody>
          <a:bodyPr spcFirstLastPara="1" wrap="square" lIns="470125" tIns="235050" rIns="470125" bIns="235050" anchor="t" anchorCtr="0">
            <a:normAutofit/>
          </a:bodyPr>
          <a:lstStyle>
            <a:lvl1pPr marL="457200" lvl="0" indent="-1009650" algn="l">
              <a:spcBef>
                <a:spcPts val="2460"/>
              </a:spcBef>
              <a:spcAft>
                <a:spcPts val="0"/>
              </a:spcAft>
              <a:buClr>
                <a:schemeClr val="dk1"/>
              </a:buClr>
              <a:buSzPts val="12300"/>
              <a:buChar char="•"/>
              <a:defRPr sz="12300"/>
            </a:lvl1pPr>
            <a:lvl2pPr marL="914400" lvl="1" indent="-882650" algn="l">
              <a:spcBef>
                <a:spcPts val="2060"/>
              </a:spcBef>
              <a:spcAft>
                <a:spcPts val="0"/>
              </a:spcAft>
              <a:buClr>
                <a:schemeClr val="dk1"/>
              </a:buClr>
              <a:buSzPts val="10300"/>
              <a:buChar char="–"/>
              <a:defRPr sz="10300"/>
            </a:lvl2pPr>
            <a:lvl3pPr marL="1371600" lvl="2" indent="-819150" algn="l">
              <a:spcBef>
                <a:spcPts val="1860"/>
              </a:spcBef>
              <a:spcAft>
                <a:spcPts val="0"/>
              </a:spcAft>
              <a:buClr>
                <a:schemeClr val="dk1"/>
              </a:buClr>
              <a:buSzPts val="9300"/>
              <a:buChar char="•"/>
              <a:defRPr sz="9300"/>
            </a:lvl3pPr>
            <a:lvl4pPr marL="1828800" lvl="3" indent="-749300" algn="l">
              <a:spcBef>
                <a:spcPts val="1640"/>
              </a:spcBef>
              <a:spcAft>
                <a:spcPts val="0"/>
              </a:spcAft>
              <a:buClr>
                <a:schemeClr val="dk1"/>
              </a:buClr>
              <a:buSzPts val="8200"/>
              <a:buChar char="–"/>
              <a:defRPr sz="8200"/>
            </a:lvl4pPr>
            <a:lvl5pPr marL="2286000" lvl="4" indent="-749300" algn="l">
              <a:spcBef>
                <a:spcPts val="1640"/>
              </a:spcBef>
              <a:spcAft>
                <a:spcPts val="0"/>
              </a:spcAft>
              <a:buClr>
                <a:schemeClr val="dk1"/>
              </a:buClr>
              <a:buSzPts val="8200"/>
              <a:buChar char="»"/>
              <a:defRPr sz="8200"/>
            </a:lvl5pPr>
            <a:lvl6pPr marL="2743200" lvl="5" indent="-749300" algn="l">
              <a:spcBef>
                <a:spcPts val="1640"/>
              </a:spcBef>
              <a:spcAft>
                <a:spcPts val="0"/>
              </a:spcAft>
              <a:buClr>
                <a:schemeClr val="dk1"/>
              </a:buClr>
              <a:buSzPts val="8200"/>
              <a:buChar char="•"/>
              <a:defRPr sz="8200"/>
            </a:lvl6pPr>
            <a:lvl7pPr marL="3200400" lvl="6" indent="-749300" algn="l">
              <a:spcBef>
                <a:spcPts val="1640"/>
              </a:spcBef>
              <a:spcAft>
                <a:spcPts val="0"/>
              </a:spcAft>
              <a:buClr>
                <a:schemeClr val="dk1"/>
              </a:buClr>
              <a:buSzPts val="8200"/>
              <a:buChar char="•"/>
              <a:defRPr sz="8200"/>
            </a:lvl7pPr>
            <a:lvl8pPr marL="3657600" lvl="7" indent="-749300" algn="l">
              <a:spcBef>
                <a:spcPts val="1640"/>
              </a:spcBef>
              <a:spcAft>
                <a:spcPts val="0"/>
              </a:spcAft>
              <a:buClr>
                <a:schemeClr val="dk1"/>
              </a:buClr>
              <a:buSzPts val="8200"/>
              <a:buChar char="•"/>
              <a:defRPr sz="8200"/>
            </a:lvl8pPr>
            <a:lvl9pPr marL="4114800" lvl="8" indent="-749300" algn="l">
              <a:spcBef>
                <a:spcPts val="1640"/>
              </a:spcBef>
              <a:spcAft>
                <a:spcPts val="0"/>
              </a:spcAft>
              <a:buClr>
                <a:schemeClr val="dk1"/>
              </a:buClr>
              <a:buSzPts val="8200"/>
              <a:buChar char="•"/>
              <a:defRPr sz="8200"/>
            </a:lvl9pPr>
          </a:lstStyle>
          <a:p>
            <a:endParaRPr/>
          </a:p>
        </p:txBody>
      </p:sp>
      <p:sp>
        <p:nvSpPr>
          <p:cNvPr id="50" name="Google Shape;50;p46"/>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46"/>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6"/>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47"/>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47"/>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47"/>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7"/>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48"/>
          <p:cNvSpPr txBox="1">
            <a:spLocks noGrp="1"/>
          </p:cNvSpPr>
          <p:nvPr>
            <p:ph type="title"/>
          </p:nvPr>
        </p:nvSpPr>
        <p:spPr>
          <a:xfrm>
            <a:off x="2286008" y="1456267"/>
            <a:ext cx="15041565" cy="6197600"/>
          </a:xfrm>
          <a:prstGeom prst="rect">
            <a:avLst/>
          </a:prstGeom>
          <a:noFill/>
          <a:ln>
            <a:noFill/>
          </a:ln>
        </p:spPr>
        <p:txBody>
          <a:bodyPr spcFirstLastPara="1" wrap="square" lIns="470125" tIns="235050" rIns="470125" bIns="235050" anchor="b" anchorCtr="0">
            <a:normAutofit/>
          </a:bodyPr>
          <a:lstStyle>
            <a:lvl1pPr lvl="0" algn="l">
              <a:spcBef>
                <a:spcPts val="0"/>
              </a:spcBef>
              <a:spcAft>
                <a:spcPts val="0"/>
              </a:spcAft>
              <a:buClr>
                <a:schemeClr val="dk1"/>
              </a:buClr>
              <a:buSzPts val="10300"/>
              <a:buFont typeface="Calibri"/>
              <a:buNone/>
              <a:defRPr sz="10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48"/>
          <p:cNvSpPr txBox="1">
            <a:spLocks noGrp="1"/>
          </p:cNvSpPr>
          <p:nvPr>
            <p:ph type="body" idx="1"/>
          </p:nvPr>
        </p:nvSpPr>
        <p:spPr>
          <a:xfrm>
            <a:off x="17875250" y="1456275"/>
            <a:ext cx="25558750" cy="31216603"/>
          </a:xfrm>
          <a:prstGeom prst="rect">
            <a:avLst/>
          </a:prstGeom>
          <a:noFill/>
          <a:ln>
            <a:noFill/>
          </a:ln>
        </p:spPr>
        <p:txBody>
          <a:bodyPr spcFirstLastPara="1" wrap="square" lIns="470125" tIns="235050" rIns="470125" bIns="235050" anchor="t" anchorCtr="0">
            <a:normAutofit/>
          </a:bodyPr>
          <a:lstStyle>
            <a:lvl1pPr marL="457200" lvl="0" indent="-1276350" algn="l">
              <a:spcBef>
                <a:spcPts val="3300"/>
              </a:spcBef>
              <a:spcAft>
                <a:spcPts val="0"/>
              </a:spcAft>
              <a:buClr>
                <a:schemeClr val="dk1"/>
              </a:buClr>
              <a:buSzPts val="16500"/>
              <a:buChar char="•"/>
              <a:defRPr sz="16500"/>
            </a:lvl1pPr>
            <a:lvl2pPr marL="914400" lvl="1" indent="-1143000" algn="l">
              <a:spcBef>
                <a:spcPts val="2880"/>
              </a:spcBef>
              <a:spcAft>
                <a:spcPts val="0"/>
              </a:spcAft>
              <a:buClr>
                <a:schemeClr val="dk1"/>
              </a:buClr>
              <a:buSzPts val="14400"/>
              <a:buChar char="–"/>
              <a:defRPr sz="14400"/>
            </a:lvl2pPr>
            <a:lvl3pPr marL="1371600" lvl="2" indent="-1009650" algn="l">
              <a:spcBef>
                <a:spcPts val="2460"/>
              </a:spcBef>
              <a:spcAft>
                <a:spcPts val="0"/>
              </a:spcAft>
              <a:buClr>
                <a:schemeClr val="dk1"/>
              </a:buClr>
              <a:buSzPts val="12300"/>
              <a:buChar char="•"/>
              <a:defRPr sz="12300"/>
            </a:lvl3pPr>
            <a:lvl4pPr marL="1828800" lvl="3" indent="-882650" algn="l">
              <a:spcBef>
                <a:spcPts val="2060"/>
              </a:spcBef>
              <a:spcAft>
                <a:spcPts val="0"/>
              </a:spcAft>
              <a:buClr>
                <a:schemeClr val="dk1"/>
              </a:buClr>
              <a:buSzPts val="10300"/>
              <a:buChar char="–"/>
              <a:defRPr sz="10300"/>
            </a:lvl4pPr>
            <a:lvl5pPr marL="2286000" lvl="4" indent="-882650" algn="l">
              <a:spcBef>
                <a:spcPts val="2060"/>
              </a:spcBef>
              <a:spcAft>
                <a:spcPts val="0"/>
              </a:spcAft>
              <a:buClr>
                <a:schemeClr val="dk1"/>
              </a:buClr>
              <a:buSzPts val="10300"/>
              <a:buChar char="»"/>
              <a:defRPr sz="10300"/>
            </a:lvl5pPr>
            <a:lvl6pPr marL="2743200" lvl="5" indent="-882650" algn="l">
              <a:spcBef>
                <a:spcPts val="2060"/>
              </a:spcBef>
              <a:spcAft>
                <a:spcPts val="0"/>
              </a:spcAft>
              <a:buClr>
                <a:schemeClr val="dk1"/>
              </a:buClr>
              <a:buSzPts val="10300"/>
              <a:buChar char="•"/>
              <a:defRPr sz="10300"/>
            </a:lvl6pPr>
            <a:lvl7pPr marL="3200400" lvl="6" indent="-882650" algn="l">
              <a:spcBef>
                <a:spcPts val="2060"/>
              </a:spcBef>
              <a:spcAft>
                <a:spcPts val="0"/>
              </a:spcAft>
              <a:buClr>
                <a:schemeClr val="dk1"/>
              </a:buClr>
              <a:buSzPts val="10300"/>
              <a:buChar char="•"/>
              <a:defRPr sz="10300"/>
            </a:lvl7pPr>
            <a:lvl8pPr marL="3657600" lvl="7" indent="-882650" algn="l">
              <a:spcBef>
                <a:spcPts val="2060"/>
              </a:spcBef>
              <a:spcAft>
                <a:spcPts val="0"/>
              </a:spcAft>
              <a:buClr>
                <a:schemeClr val="dk1"/>
              </a:buClr>
              <a:buSzPts val="10300"/>
              <a:buChar char="•"/>
              <a:defRPr sz="10300"/>
            </a:lvl8pPr>
            <a:lvl9pPr marL="4114800" lvl="8" indent="-882650" algn="l">
              <a:spcBef>
                <a:spcPts val="2060"/>
              </a:spcBef>
              <a:spcAft>
                <a:spcPts val="0"/>
              </a:spcAft>
              <a:buClr>
                <a:schemeClr val="dk1"/>
              </a:buClr>
              <a:buSzPts val="10300"/>
              <a:buChar char="•"/>
              <a:defRPr sz="10300"/>
            </a:lvl9pPr>
          </a:lstStyle>
          <a:p>
            <a:endParaRPr/>
          </a:p>
        </p:txBody>
      </p:sp>
      <p:sp>
        <p:nvSpPr>
          <p:cNvPr id="61" name="Google Shape;61;p48"/>
          <p:cNvSpPr txBox="1">
            <a:spLocks noGrp="1"/>
          </p:cNvSpPr>
          <p:nvPr>
            <p:ph type="body" idx="2"/>
          </p:nvPr>
        </p:nvSpPr>
        <p:spPr>
          <a:xfrm>
            <a:off x="2286008" y="7653875"/>
            <a:ext cx="15041565" cy="25019003"/>
          </a:xfrm>
          <a:prstGeom prst="rect">
            <a:avLst/>
          </a:prstGeom>
          <a:noFill/>
          <a:ln>
            <a:noFill/>
          </a:ln>
        </p:spPr>
        <p:txBody>
          <a:bodyPr spcFirstLastPara="1" wrap="square" lIns="470125" tIns="235050" rIns="470125" bIns="235050" anchor="t" anchorCtr="0">
            <a:normAutofit/>
          </a:bodyPr>
          <a:lstStyle>
            <a:lvl1pPr marL="457200" lvl="0" indent="-228600" algn="l">
              <a:spcBef>
                <a:spcPts val="1440"/>
              </a:spcBef>
              <a:spcAft>
                <a:spcPts val="0"/>
              </a:spcAft>
              <a:buClr>
                <a:schemeClr val="dk1"/>
              </a:buClr>
              <a:buSzPts val="7200"/>
              <a:buNone/>
              <a:defRPr sz="7200"/>
            </a:lvl1pPr>
            <a:lvl2pPr marL="914400" lvl="1" indent="-228600" algn="l">
              <a:spcBef>
                <a:spcPts val="1240"/>
              </a:spcBef>
              <a:spcAft>
                <a:spcPts val="0"/>
              </a:spcAft>
              <a:buClr>
                <a:schemeClr val="dk1"/>
              </a:buClr>
              <a:buSzPts val="6200"/>
              <a:buNone/>
              <a:defRPr sz="6200"/>
            </a:lvl2pPr>
            <a:lvl3pPr marL="1371600" lvl="2" indent="-228600" algn="l">
              <a:spcBef>
                <a:spcPts val="1020"/>
              </a:spcBef>
              <a:spcAft>
                <a:spcPts val="0"/>
              </a:spcAft>
              <a:buClr>
                <a:schemeClr val="dk1"/>
              </a:buClr>
              <a:buSzPts val="5100"/>
              <a:buNone/>
              <a:defRPr sz="5100"/>
            </a:lvl3pPr>
            <a:lvl4pPr marL="1828800" lvl="3" indent="-228600" algn="l">
              <a:spcBef>
                <a:spcPts val="920"/>
              </a:spcBef>
              <a:spcAft>
                <a:spcPts val="0"/>
              </a:spcAft>
              <a:buClr>
                <a:schemeClr val="dk1"/>
              </a:buClr>
              <a:buSzPts val="4600"/>
              <a:buNone/>
              <a:defRPr sz="4600"/>
            </a:lvl4pPr>
            <a:lvl5pPr marL="2286000" lvl="4" indent="-228600" algn="l">
              <a:spcBef>
                <a:spcPts val="920"/>
              </a:spcBef>
              <a:spcAft>
                <a:spcPts val="0"/>
              </a:spcAft>
              <a:buClr>
                <a:schemeClr val="dk1"/>
              </a:buClr>
              <a:buSzPts val="4600"/>
              <a:buNone/>
              <a:defRPr sz="4600"/>
            </a:lvl5pPr>
            <a:lvl6pPr marL="2743200" lvl="5" indent="-228600" algn="l">
              <a:spcBef>
                <a:spcPts val="920"/>
              </a:spcBef>
              <a:spcAft>
                <a:spcPts val="0"/>
              </a:spcAft>
              <a:buClr>
                <a:schemeClr val="dk1"/>
              </a:buClr>
              <a:buSzPts val="4600"/>
              <a:buNone/>
              <a:defRPr sz="4600"/>
            </a:lvl6pPr>
            <a:lvl7pPr marL="3200400" lvl="6" indent="-228600" algn="l">
              <a:spcBef>
                <a:spcPts val="920"/>
              </a:spcBef>
              <a:spcAft>
                <a:spcPts val="0"/>
              </a:spcAft>
              <a:buClr>
                <a:schemeClr val="dk1"/>
              </a:buClr>
              <a:buSzPts val="4600"/>
              <a:buNone/>
              <a:defRPr sz="4600"/>
            </a:lvl7pPr>
            <a:lvl8pPr marL="3657600" lvl="7" indent="-228600" algn="l">
              <a:spcBef>
                <a:spcPts val="920"/>
              </a:spcBef>
              <a:spcAft>
                <a:spcPts val="0"/>
              </a:spcAft>
              <a:buClr>
                <a:schemeClr val="dk1"/>
              </a:buClr>
              <a:buSzPts val="4600"/>
              <a:buNone/>
              <a:defRPr sz="4600"/>
            </a:lvl8pPr>
            <a:lvl9pPr marL="4114800" lvl="8" indent="-228600" algn="l">
              <a:spcBef>
                <a:spcPts val="920"/>
              </a:spcBef>
              <a:spcAft>
                <a:spcPts val="0"/>
              </a:spcAft>
              <a:buClr>
                <a:schemeClr val="dk1"/>
              </a:buClr>
              <a:buSzPts val="4600"/>
              <a:buNone/>
              <a:defRPr sz="4600"/>
            </a:lvl9pPr>
          </a:lstStyle>
          <a:p>
            <a:endParaRPr/>
          </a:p>
        </p:txBody>
      </p:sp>
      <p:sp>
        <p:nvSpPr>
          <p:cNvPr id="62" name="Google Shape;62;p48"/>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48"/>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8"/>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49"/>
          <p:cNvSpPr txBox="1">
            <a:spLocks noGrp="1"/>
          </p:cNvSpPr>
          <p:nvPr>
            <p:ph type="title"/>
          </p:nvPr>
        </p:nvSpPr>
        <p:spPr>
          <a:xfrm>
            <a:off x="8961440" y="25603200"/>
            <a:ext cx="27432000" cy="3022603"/>
          </a:xfrm>
          <a:prstGeom prst="rect">
            <a:avLst/>
          </a:prstGeom>
          <a:noFill/>
          <a:ln>
            <a:noFill/>
          </a:ln>
        </p:spPr>
        <p:txBody>
          <a:bodyPr spcFirstLastPara="1" wrap="square" lIns="470125" tIns="235050" rIns="470125" bIns="235050" anchor="b" anchorCtr="0">
            <a:normAutofit/>
          </a:bodyPr>
          <a:lstStyle>
            <a:lvl1pPr lvl="0" algn="l">
              <a:spcBef>
                <a:spcPts val="0"/>
              </a:spcBef>
              <a:spcAft>
                <a:spcPts val="0"/>
              </a:spcAft>
              <a:buClr>
                <a:schemeClr val="dk1"/>
              </a:buClr>
              <a:buSzPts val="10300"/>
              <a:buFont typeface="Calibri"/>
              <a:buNone/>
              <a:defRPr sz="103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49"/>
          <p:cNvSpPr>
            <a:spLocks noGrp="1"/>
          </p:cNvSpPr>
          <p:nvPr>
            <p:ph type="pic" idx="2"/>
          </p:nvPr>
        </p:nvSpPr>
        <p:spPr>
          <a:xfrm>
            <a:off x="8961440" y="3268133"/>
            <a:ext cx="27432000" cy="21945600"/>
          </a:xfrm>
          <a:prstGeom prst="rect">
            <a:avLst/>
          </a:prstGeom>
          <a:noFill/>
          <a:ln>
            <a:noFill/>
          </a:ln>
        </p:spPr>
      </p:sp>
      <p:sp>
        <p:nvSpPr>
          <p:cNvPr id="68" name="Google Shape;68;p49"/>
          <p:cNvSpPr txBox="1">
            <a:spLocks noGrp="1"/>
          </p:cNvSpPr>
          <p:nvPr>
            <p:ph type="body" idx="1"/>
          </p:nvPr>
        </p:nvSpPr>
        <p:spPr>
          <a:xfrm>
            <a:off x="8961440" y="28625803"/>
            <a:ext cx="27432000" cy="4292597"/>
          </a:xfrm>
          <a:prstGeom prst="rect">
            <a:avLst/>
          </a:prstGeom>
          <a:noFill/>
          <a:ln>
            <a:noFill/>
          </a:ln>
        </p:spPr>
        <p:txBody>
          <a:bodyPr spcFirstLastPara="1" wrap="square" lIns="470125" tIns="235050" rIns="470125" bIns="235050" anchor="t" anchorCtr="0">
            <a:normAutofit/>
          </a:bodyPr>
          <a:lstStyle>
            <a:lvl1pPr marL="457200" lvl="0" indent="-228600" algn="l">
              <a:spcBef>
                <a:spcPts val="1440"/>
              </a:spcBef>
              <a:spcAft>
                <a:spcPts val="0"/>
              </a:spcAft>
              <a:buClr>
                <a:schemeClr val="dk1"/>
              </a:buClr>
              <a:buSzPts val="7200"/>
              <a:buNone/>
              <a:defRPr sz="7200"/>
            </a:lvl1pPr>
            <a:lvl2pPr marL="914400" lvl="1" indent="-228600" algn="l">
              <a:spcBef>
                <a:spcPts val="1240"/>
              </a:spcBef>
              <a:spcAft>
                <a:spcPts val="0"/>
              </a:spcAft>
              <a:buClr>
                <a:schemeClr val="dk1"/>
              </a:buClr>
              <a:buSzPts val="6200"/>
              <a:buNone/>
              <a:defRPr sz="6200"/>
            </a:lvl2pPr>
            <a:lvl3pPr marL="1371600" lvl="2" indent="-228600" algn="l">
              <a:spcBef>
                <a:spcPts val="1020"/>
              </a:spcBef>
              <a:spcAft>
                <a:spcPts val="0"/>
              </a:spcAft>
              <a:buClr>
                <a:schemeClr val="dk1"/>
              </a:buClr>
              <a:buSzPts val="5100"/>
              <a:buNone/>
              <a:defRPr sz="5100"/>
            </a:lvl3pPr>
            <a:lvl4pPr marL="1828800" lvl="3" indent="-228600" algn="l">
              <a:spcBef>
                <a:spcPts val="920"/>
              </a:spcBef>
              <a:spcAft>
                <a:spcPts val="0"/>
              </a:spcAft>
              <a:buClr>
                <a:schemeClr val="dk1"/>
              </a:buClr>
              <a:buSzPts val="4600"/>
              <a:buNone/>
              <a:defRPr sz="4600"/>
            </a:lvl4pPr>
            <a:lvl5pPr marL="2286000" lvl="4" indent="-228600" algn="l">
              <a:spcBef>
                <a:spcPts val="920"/>
              </a:spcBef>
              <a:spcAft>
                <a:spcPts val="0"/>
              </a:spcAft>
              <a:buClr>
                <a:schemeClr val="dk1"/>
              </a:buClr>
              <a:buSzPts val="4600"/>
              <a:buNone/>
              <a:defRPr sz="4600"/>
            </a:lvl5pPr>
            <a:lvl6pPr marL="2743200" lvl="5" indent="-228600" algn="l">
              <a:spcBef>
                <a:spcPts val="920"/>
              </a:spcBef>
              <a:spcAft>
                <a:spcPts val="0"/>
              </a:spcAft>
              <a:buClr>
                <a:schemeClr val="dk1"/>
              </a:buClr>
              <a:buSzPts val="4600"/>
              <a:buNone/>
              <a:defRPr sz="4600"/>
            </a:lvl6pPr>
            <a:lvl7pPr marL="3200400" lvl="6" indent="-228600" algn="l">
              <a:spcBef>
                <a:spcPts val="920"/>
              </a:spcBef>
              <a:spcAft>
                <a:spcPts val="0"/>
              </a:spcAft>
              <a:buClr>
                <a:schemeClr val="dk1"/>
              </a:buClr>
              <a:buSzPts val="4600"/>
              <a:buNone/>
              <a:defRPr sz="4600"/>
            </a:lvl7pPr>
            <a:lvl8pPr marL="3657600" lvl="7" indent="-228600" algn="l">
              <a:spcBef>
                <a:spcPts val="920"/>
              </a:spcBef>
              <a:spcAft>
                <a:spcPts val="0"/>
              </a:spcAft>
              <a:buClr>
                <a:schemeClr val="dk1"/>
              </a:buClr>
              <a:buSzPts val="4600"/>
              <a:buNone/>
              <a:defRPr sz="4600"/>
            </a:lvl8pPr>
            <a:lvl9pPr marL="4114800" lvl="8" indent="-228600" algn="l">
              <a:spcBef>
                <a:spcPts val="920"/>
              </a:spcBef>
              <a:spcAft>
                <a:spcPts val="0"/>
              </a:spcAft>
              <a:buClr>
                <a:schemeClr val="dk1"/>
              </a:buClr>
              <a:buSzPts val="4600"/>
              <a:buNone/>
              <a:defRPr sz="4600"/>
            </a:lvl9pPr>
          </a:lstStyle>
          <a:p>
            <a:endParaRPr/>
          </a:p>
        </p:txBody>
      </p:sp>
      <p:sp>
        <p:nvSpPr>
          <p:cNvPr id="69" name="Google Shape;69;p49"/>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49"/>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49"/>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50"/>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0"/>
          <p:cNvSpPr txBox="1">
            <a:spLocks noGrp="1"/>
          </p:cNvSpPr>
          <p:nvPr>
            <p:ph type="body" idx="1"/>
          </p:nvPr>
        </p:nvSpPr>
        <p:spPr>
          <a:xfrm rot="5400000">
            <a:off x="10790766" y="29643"/>
            <a:ext cx="24138469" cy="41148000"/>
          </a:xfrm>
          <a:prstGeom prst="rect">
            <a:avLst/>
          </a:prstGeom>
          <a:noFill/>
          <a:ln>
            <a:noFill/>
          </a:ln>
        </p:spPr>
        <p:txBody>
          <a:bodyPr spcFirstLastPara="1" wrap="square" lIns="470125" tIns="235050" rIns="470125" bIns="2350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50"/>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0"/>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50"/>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51"/>
          <p:cNvSpPr txBox="1">
            <a:spLocks noGrp="1"/>
          </p:cNvSpPr>
          <p:nvPr>
            <p:ph type="title"/>
          </p:nvPr>
        </p:nvSpPr>
        <p:spPr>
          <a:xfrm rot="5400000">
            <a:off x="108233634" y="65316111"/>
            <a:ext cx="166437733" cy="51435000"/>
          </a:xfrm>
          <a:prstGeom prst="rect">
            <a:avLst/>
          </a:prstGeom>
          <a:noFill/>
          <a:ln>
            <a:noFill/>
          </a:ln>
        </p:spPr>
        <p:txBody>
          <a:bodyPr spcFirstLastPara="1" wrap="square" lIns="470125" tIns="235050" rIns="470125" bIns="2350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1"/>
          <p:cNvSpPr txBox="1">
            <a:spLocks noGrp="1"/>
          </p:cNvSpPr>
          <p:nvPr>
            <p:ph type="body" idx="1"/>
          </p:nvPr>
        </p:nvSpPr>
        <p:spPr>
          <a:xfrm rot="5400000">
            <a:off x="4982633" y="14262110"/>
            <a:ext cx="166437733" cy="153543000"/>
          </a:xfrm>
          <a:prstGeom prst="rect">
            <a:avLst/>
          </a:prstGeom>
          <a:noFill/>
          <a:ln>
            <a:noFill/>
          </a:ln>
        </p:spPr>
        <p:txBody>
          <a:bodyPr spcFirstLastPara="1" wrap="square" lIns="470125" tIns="235050" rIns="470125" bIns="2350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51"/>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1"/>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51"/>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7"/>
          <p:cNvSpPr txBox="1">
            <a:spLocks noGrp="1"/>
          </p:cNvSpPr>
          <p:nvPr>
            <p:ph type="title"/>
          </p:nvPr>
        </p:nvSpPr>
        <p:spPr>
          <a:xfrm>
            <a:off x="2286000" y="1464736"/>
            <a:ext cx="41148000" cy="6096000"/>
          </a:xfrm>
          <a:prstGeom prst="rect">
            <a:avLst/>
          </a:prstGeom>
          <a:noFill/>
          <a:ln>
            <a:noFill/>
          </a:ln>
        </p:spPr>
        <p:txBody>
          <a:bodyPr spcFirstLastPara="1" wrap="square" lIns="470125" tIns="235050" rIns="470125" bIns="235050" anchor="ctr" anchorCtr="0">
            <a:normAutofit/>
          </a:bodyPr>
          <a:lstStyle>
            <a:lvl1pPr marR="0" lvl="0" algn="ctr" rtl="0">
              <a:spcBef>
                <a:spcPts val="0"/>
              </a:spcBef>
              <a:spcAft>
                <a:spcPts val="0"/>
              </a:spcAft>
              <a:buClr>
                <a:schemeClr val="dk1"/>
              </a:buClr>
              <a:buSzPts val="22600"/>
              <a:buFont typeface="Calibri"/>
              <a:buNone/>
              <a:defRPr sz="226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37"/>
          <p:cNvSpPr txBox="1">
            <a:spLocks noGrp="1"/>
          </p:cNvSpPr>
          <p:nvPr>
            <p:ph type="body" idx="1"/>
          </p:nvPr>
        </p:nvSpPr>
        <p:spPr>
          <a:xfrm>
            <a:off x="2286000" y="8534408"/>
            <a:ext cx="41148000" cy="24138469"/>
          </a:xfrm>
          <a:prstGeom prst="rect">
            <a:avLst/>
          </a:prstGeom>
          <a:noFill/>
          <a:ln>
            <a:noFill/>
          </a:ln>
        </p:spPr>
        <p:txBody>
          <a:bodyPr spcFirstLastPara="1" wrap="square" lIns="470125" tIns="235050" rIns="470125" bIns="235050" anchor="t" anchorCtr="0">
            <a:normAutofit/>
          </a:bodyPr>
          <a:lstStyle>
            <a:lvl1pPr marL="457200" marR="0" lvl="0" indent="-1276350" algn="l" rtl="0">
              <a:spcBef>
                <a:spcPts val="3300"/>
              </a:spcBef>
              <a:spcAft>
                <a:spcPts val="0"/>
              </a:spcAft>
              <a:buClr>
                <a:schemeClr val="dk1"/>
              </a:buClr>
              <a:buSzPts val="16500"/>
              <a:buFont typeface="Arial"/>
              <a:buChar char="•"/>
              <a:defRPr sz="16500" b="0" i="0" u="none" strike="noStrike" cap="none">
                <a:solidFill>
                  <a:schemeClr val="dk1"/>
                </a:solidFill>
                <a:latin typeface="Calibri"/>
                <a:ea typeface="Calibri"/>
                <a:cs typeface="Calibri"/>
                <a:sym typeface="Calibri"/>
              </a:defRPr>
            </a:lvl1pPr>
            <a:lvl2pPr marL="914400" marR="0" lvl="1" indent="-1143000" algn="l" rtl="0">
              <a:spcBef>
                <a:spcPts val="2880"/>
              </a:spcBef>
              <a:spcAft>
                <a:spcPts val="0"/>
              </a:spcAft>
              <a:buClr>
                <a:schemeClr val="dk1"/>
              </a:buClr>
              <a:buSzPts val="14400"/>
              <a:buFont typeface="Arial"/>
              <a:buChar char="–"/>
              <a:defRPr sz="14400" b="0" i="0" u="none" strike="noStrike" cap="none">
                <a:solidFill>
                  <a:schemeClr val="dk1"/>
                </a:solidFill>
                <a:latin typeface="Calibri"/>
                <a:ea typeface="Calibri"/>
                <a:cs typeface="Calibri"/>
                <a:sym typeface="Calibri"/>
              </a:defRPr>
            </a:lvl2pPr>
            <a:lvl3pPr marL="1371600" marR="0" lvl="2" indent="-1009650" algn="l" rtl="0">
              <a:spcBef>
                <a:spcPts val="2460"/>
              </a:spcBef>
              <a:spcAft>
                <a:spcPts val="0"/>
              </a:spcAft>
              <a:buClr>
                <a:schemeClr val="dk1"/>
              </a:buClr>
              <a:buSzPts val="12300"/>
              <a:buFont typeface="Arial"/>
              <a:buChar char="•"/>
              <a:defRPr sz="12300" b="0" i="0" u="none" strike="noStrike" cap="none">
                <a:solidFill>
                  <a:schemeClr val="dk1"/>
                </a:solidFill>
                <a:latin typeface="Calibri"/>
                <a:ea typeface="Calibri"/>
                <a:cs typeface="Calibri"/>
                <a:sym typeface="Calibri"/>
              </a:defRPr>
            </a:lvl3pPr>
            <a:lvl4pPr marL="1828800" marR="0" lvl="3"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4pPr>
            <a:lvl5pPr marL="2286000" marR="0" lvl="4"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5pPr>
            <a:lvl6pPr marL="2743200" marR="0" lvl="5"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6pPr>
            <a:lvl7pPr marL="3200400" marR="0" lvl="6"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7pPr>
            <a:lvl8pPr marL="3657600" marR="0" lvl="7"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8pPr>
            <a:lvl9pPr marL="4114800" marR="0" lvl="8" indent="-882650" algn="l" rtl="0">
              <a:spcBef>
                <a:spcPts val="2060"/>
              </a:spcBef>
              <a:spcAft>
                <a:spcPts val="0"/>
              </a:spcAft>
              <a:buClr>
                <a:schemeClr val="dk1"/>
              </a:buClr>
              <a:buSzPts val="10300"/>
              <a:buFont typeface="Arial"/>
              <a:buChar char="•"/>
              <a:defRPr sz="10300" b="0" i="0" u="none" strike="noStrike" cap="none">
                <a:solidFill>
                  <a:schemeClr val="dk1"/>
                </a:solidFill>
                <a:latin typeface="Calibri"/>
                <a:ea typeface="Calibri"/>
                <a:cs typeface="Calibri"/>
                <a:sym typeface="Calibri"/>
              </a:defRPr>
            </a:lvl9pPr>
          </a:lstStyle>
          <a:p>
            <a:endParaRPr/>
          </a:p>
        </p:txBody>
      </p:sp>
      <p:sp>
        <p:nvSpPr>
          <p:cNvPr id="12" name="Google Shape;12;p37"/>
          <p:cNvSpPr txBox="1">
            <a:spLocks noGrp="1"/>
          </p:cNvSpPr>
          <p:nvPr>
            <p:ph type="dt" idx="10"/>
          </p:nvPr>
        </p:nvSpPr>
        <p:spPr>
          <a:xfrm>
            <a:off x="2286000" y="33900542"/>
            <a:ext cx="10668000" cy="1947333"/>
          </a:xfrm>
          <a:prstGeom prst="rect">
            <a:avLst/>
          </a:prstGeom>
          <a:noFill/>
          <a:ln>
            <a:noFill/>
          </a:ln>
        </p:spPr>
        <p:txBody>
          <a:bodyPr spcFirstLastPara="1" wrap="square" lIns="470125" tIns="235050" rIns="470125" bIns="235050" anchor="ctr" anchorCtr="0">
            <a:noAutofit/>
          </a:bodyPr>
          <a:lstStyle>
            <a:lvl1pPr marR="0" lvl="0" algn="l" rtl="0">
              <a:spcBef>
                <a:spcPts val="0"/>
              </a:spcBef>
              <a:spcAft>
                <a:spcPts val="0"/>
              </a:spcAft>
              <a:buSzPts val="1400"/>
              <a:buNone/>
              <a:defRPr sz="6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13" name="Google Shape;13;p37"/>
          <p:cNvSpPr txBox="1">
            <a:spLocks noGrp="1"/>
          </p:cNvSpPr>
          <p:nvPr>
            <p:ph type="ftr" idx="11"/>
          </p:nvPr>
        </p:nvSpPr>
        <p:spPr>
          <a:xfrm>
            <a:off x="15621000" y="33900542"/>
            <a:ext cx="14478000" cy="1947333"/>
          </a:xfrm>
          <a:prstGeom prst="rect">
            <a:avLst/>
          </a:prstGeom>
          <a:noFill/>
          <a:ln>
            <a:noFill/>
          </a:ln>
        </p:spPr>
        <p:txBody>
          <a:bodyPr spcFirstLastPara="1" wrap="square" lIns="470125" tIns="235050" rIns="470125" bIns="235050" anchor="ctr" anchorCtr="0">
            <a:noAutofit/>
          </a:bodyPr>
          <a:lstStyle>
            <a:lvl1pPr marR="0" lvl="0" algn="ctr" rtl="0">
              <a:spcBef>
                <a:spcPts val="0"/>
              </a:spcBef>
              <a:spcAft>
                <a:spcPts val="0"/>
              </a:spcAft>
              <a:buSzPts val="1400"/>
              <a:buNone/>
              <a:defRPr sz="6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9300" b="0" i="0" u="none" strike="noStrike" cap="none">
                <a:solidFill>
                  <a:schemeClr val="dk1"/>
                </a:solidFill>
                <a:latin typeface="Calibri"/>
                <a:ea typeface="Calibri"/>
                <a:cs typeface="Calibri"/>
                <a:sym typeface="Calibri"/>
              </a:defRPr>
            </a:lvl9pPr>
          </a:lstStyle>
          <a:p>
            <a:endParaRPr/>
          </a:p>
        </p:txBody>
      </p:sp>
      <p:sp>
        <p:nvSpPr>
          <p:cNvPr id="14" name="Google Shape;14;p37"/>
          <p:cNvSpPr txBox="1">
            <a:spLocks noGrp="1"/>
          </p:cNvSpPr>
          <p:nvPr>
            <p:ph type="sldNum" idx="12"/>
          </p:nvPr>
        </p:nvSpPr>
        <p:spPr>
          <a:xfrm>
            <a:off x="32766000" y="33900542"/>
            <a:ext cx="10668000" cy="1947333"/>
          </a:xfrm>
          <a:prstGeom prst="rect">
            <a:avLst/>
          </a:prstGeom>
          <a:noFill/>
          <a:ln>
            <a:noFill/>
          </a:ln>
        </p:spPr>
        <p:txBody>
          <a:bodyPr spcFirstLastPara="1" wrap="square" lIns="470125" tIns="235050" rIns="470125" bIns="235050" anchor="ctr" anchorCtr="0">
            <a:noAutofit/>
          </a:bodyPr>
          <a:lstStyle>
            <a:lvl1pPr marL="0" marR="0" lvl="0" indent="0" algn="r" rtl="0">
              <a:spcBef>
                <a:spcPts val="0"/>
              </a:spcBef>
              <a:buNone/>
              <a:defRPr sz="6200" b="0" i="0" u="none" strike="noStrike" cap="none">
                <a:solidFill>
                  <a:srgbClr val="888888"/>
                </a:solidFill>
                <a:latin typeface="Calibri"/>
                <a:ea typeface="Calibri"/>
                <a:cs typeface="Calibri"/>
                <a:sym typeface="Calibri"/>
              </a:defRPr>
            </a:lvl1pPr>
            <a:lvl2pPr marL="0" marR="0" lvl="1" indent="0" algn="r" rtl="0">
              <a:spcBef>
                <a:spcPts val="0"/>
              </a:spcBef>
              <a:buNone/>
              <a:defRPr sz="6200" b="0" i="0" u="none" strike="noStrike" cap="none">
                <a:solidFill>
                  <a:srgbClr val="888888"/>
                </a:solidFill>
                <a:latin typeface="Calibri"/>
                <a:ea typeface="Calibri"/>
                <a:cs typeface="Calibri"/>
                <a:sym typeface="Calibri"/>
              </a:defRPr>
            </a:lvl2pPr>
            <a:lvl3pPr marL="0" marR="0" lvl="2" indent="0" algn="r" rtl="0">
              <a:spcBef>
                <a:spcPts val="0"/>
              </a:spcBef>
              <a:buNone/>
              <a:defRPr sz="6200" b="0" i="0" u="none" strike="noStrike" cap="none">
                <a:solidFill>
                  <a:srgbClr val="888888"/>
                </a:solidFill>
                <a:latin typeface="Calibri"/>
                <a:ea typeface="Calibri"/>
                <a:cs typeface="Calibri"/>
                <a:sym typeface="Calibri"/>
              </a:defRPr>
            </a:lvl3pPr>
            <a:lvl4pPr marL="0" marR="0" lvl="3" indent="0" algn="r" rtl="0">
              <a:spcBef>
                <a:spcPts val="0"/>
              </a:spcBef>
              <a:buNone/>
              <a:defRPr sz="6200" b="0" i="0" u="none" strike="noStrike" cap="none">
                <a:solidFill>
                  <a:srgbClr val="888888"/>
                </a:solidFill>
                <a:latin typeface="Calibri"/>
                <a:ea typeface="Calibri"/>
                <a:cs typeface="Calibri"/>
                <a:sym typeface="Calibri"/>
              </a:defRPr>
            </a:lvl4pPr>
            <a:lvl5pPr marL="0" marR="0" lvl="4" indent="0" algn="r" rtl="0">
              <a:spcBef>
                <a:spcPts val="0"/>
              </a:spcBef>
              <a:buNone/>
              <a:defRPr sz="6200" b="0" i="0" u="none" strike="noStrike" cap="none">
                <a:solidFill>
                  <a:srgbClr val="888888"/>
                </a:solidFill>
                <a:latin typeface="Calibri"/>
                <a:ea typeface="Calibri"/>
                <a:cs typeface="Calibri"/>
                <a:sym typeface="Calibri"/>
              </a:defRPr>
            </a:lvl5pPr>
            <a:lvl6pPr marL="0" marR="0" lvl="5" indent="0" algn="r" rtl="0">
              <a:spcBef>
                <a:spcPts val="0"/>
              </a:spcBef>
              <a:buNone/>
              <a:defRPr sz="6200" b="0" i="0" u="none" strike="noStrike" cap="none">
                <a:solidFill>
                  <a:srgbClr val="888888"/>
                </a:solidFill>
                <a:latin typeface="Calibri"/>
                <a:ea typeface="Calibri"/>
                <a:cs typeface="Calibri"/>
                <a:sym typeface="Calibri"/>
              </a:defRPr>
            </a:lvl6pPr>
            <a:lvl7pPr marL="0" marR="0" lvl="6" indent="0" algn="r" rtl="0">
              <a:spcBef>
                <a:spcPts val="0"/>
              </a:spcBef>
              <a:buNone/>
              <a:defRPr sz="6200" b="0" i="0" u="none" strike="noStrike" cap="none">
                <a:solidFill>
                  <a:srgbClr val="888888"/>
                </a:solidFill>
                <a:latin typeface="Calibri"/>
                <a:ea typeface="Calibri"/>
                <a:cs typeface="Calibri"/>
                <a:sym typeface="Calibri"/>
              </a:defRPr>
            </a:lvl7pPr>
            <a:lvl8pPr marL="0" marR="0" lvl="7" indent="0" algn="r" rtl="0">
              <a:spcBef>
                <a:spcPts val="0"/>
              </a:spcBef>
              <a:buNone/>
              <a:defRPr sz="6200" b="0" i="0" u="none" strike="noStrike" cap="none">
                <a:solidFill>
                  <a:srgbClr val="888888"/>
                </a:solidFill>
                <a:latin typeface="Calibri"/>
                <a:ea typeface="Calibri"/>
                <a:cs typeface="Calibri"/>
                <a:sym typeface="Calibri"/>
              </a:defRPr>
            </a:lvl8pPr>
            <a:lvl9pPr marL="0" marR="0" lvl="8" indent="0" algn="r" rtl="0">
              <a:spcBef>
                <a:spcPts val="0"/>
              </a:spcBef>
              <a:buNone/>
              <a:defRPr sz="6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pSp>
        <p:nvGrpSpPr>
          <p:cNvPr id="359" name="Google Shape;359;p6"/>
          <p:cNvGrpSpPr/>
          <p:nvPr/>
        </p:nvGrpSpPr>
        <p:grpSpPr>
          <a:xfrm>
            <a:off x="1039091" y="1276918"/>
            <a:ext cx="43344941" cy="5931169"/>
            <a:chOff x="1039091" y="1276918"/>
            <a:chExt cx="43344941" cy="5931169"/>
          </a:xfrm>
        </p:grpSpPr>
        <p:sp>
          <p:nvSpPr>
            <p:cNvPr id="360" name="Google Shape;360;p6"/>
            <p:cNvSpPr/>
            <p:nvPr/>
          </p:nvSpPr>
          <p:spPr>
            <a:xfrm>
              <a:off x="1039091" y="1276918"/>
              <a:ext cx="43344941" cy="5931169"/>
            </a:xfrm>
            <a:prstGeom prst="rect">
              <a:avLst/>
            </a:prstGeom>
            <a:solidFill>
              <a:srgbClr val="974806">
                <a:alpha val="13725"/>
              </a:srgbClr>
            </a:solidFill>
            <a:ln w="9525" cap="flat" cmpd="sng">
              <a:solidFill>
                <a:srgbClr val="974806"/>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61" name="Google Shape;361;p6"/>
            <p:cNvSpPr txBox="1"/>
            <p:nvPr/>
          </p:nvSpPr>
          <p:spPr>
            <a:xfrm>
              <a:off x="1816295" y="1927006"/>
              <a:ext cx="24378085" cy="2000507"/>
            </a:xfrm>
            <a:prstGeom prst="rect">
              <a:avLst/>
            </a:prstGeom>
            <a:noFill/>
            <a:ln>
              <a:noFill/>
            </a:ln>
          </p:spPr>
          <p:txBody>
            <a:bodyPr spcFirstLastPara="1" wrap="square" lIns="91425" tIns="45700" rIns="91425" bIns="45700" anchor="t" anchorCtr="0">
              <a:spAutoFit/>
            </a:bodyPr>
            <a:lstStyle/>
            <a:p>
              <a:pPr lvl="0"/>
              <a:r>
                <a:rPr lang="en-US" sz="12400" b="1" dirty="0">
                  <a:solidFill>
                    <a:srgbClr val="BD5908"/>
                  </a:solidFill>
                  <a:latin typeface="Avenir"/>
                  <a:ea typeface="Avenir"/>
                  <a:cs typeface="Avenir"/>
                  <a:sym typeface="Avenir"/>
                </a:rPr>
                <a:t>Time-series pollution data in VR </a:t>
              </a:r>
            </a:p>
          </p:txBody>
        </p:sp>
        <p:sp>
          <p:nvSpPr>
            <p:cNvPr id="362" name="Google Shape;362;p6"/>
            <p:cNvSpPr txBox="1"/>
            <p:nvPr/>
          </p:nvSpPr>
          <p:spPr>
            <a:xfrm>
              <a:off x="1816295" y="5154488"/>
              <a:ext cx="39856230" cy="1938952"/>
            </a:xfrm>
            <a:prstGeom prst="rect">
              <a:avLst/>
            </a:prstGeom>
            <a:noFill/>
            <a:ln>
              <a:noFill/>
            </a:ln>
          </p:spPr>
          <p:txBody>
            <a:bodyPr spcFirstLastPara="1" wrap="square" lIns="91425" tIns="45700" rIns="91425" bIns="45700" anchor="t" anchorCtr="0">
              <a:spAutoFit/>
            </a:bodyPr>
            <a:lstStyle/>
            <a:p>
              <a:pPr lvl="0"/>
              <a:r>
                <a:rPr lang="en-US" sz="6000" dirty="0">
                  <a:solidFill>
                    <a:srgbClr val="BD5908"/>
                  </a:solidFill>
                  <a:latin typeface="Avenir"/>
                  <a:ea typeface="Avenir"/>
                  <a:cs typeface="Avenir"/>
                  <a:sym typeface="Avenir"/>
                </a:rPr>
                <a:t>Jordan Childs, TACC University of Texas at Austin, jordanchilds030@utexas.edu</a:t>
              </a:r>
            </a:p>
            <a:p>
              <a:pPr lvl="0"/>
              <a:r>
                <a:rPr lang="en-US" sz="6000" dirty="0">
                  <a:solidFill>
                    <a:srgbClr val="BD5908"/>
                  </a:solidFill>
                  <a:latin typeface="Avenir"/>
                  <a:ea typeface="Avenir"/>
                  <a:cs typeface="Avenir"/>
                  <a:sym typeface="Avenir"/>
                </a:rPr>
                <a:t>Dr. Anne Bowen, TACC, </a:t>
              </a:r>
              <a:r>
                <a:rPr lang="en-US" sz="6000" dirty="0" err="1">
                  <a:solidFill>
                    <a:srgbClr val="BD5908"/>
                  </a:solidFill>
                  <a:latin typeface="Avenir"/>
                  <a:ea typeface="Avenir"/>
                  <a:cs typeface="Avenir"/>
                  <a:sym typeface="Avenir"/>
                </a:rPr>
                <a:t>adb@tacc.utexas.edu</a:t>
              </a:r>
              <a:endParaRPr lang="en-US" sz="6000" dirty="0">
                <a:solidFill>
                  <a:srgbClr val="BD5908"/>
                </a:solidFill>
                <a:latin typeface="Avenir"/>
                <a:ea typeface="Avenir"/>
                <a:cs typeface="Avenir"/>
                <a:sym typeface="Avenir"/>
              </a:endParaRPr>
            </a:p>
          </p:txBody>
        </p:sp>
      </p:grpSp>
      <p:pic>
        <p:nvPicPr>
          <p:cNvPr id="363" name="Google Shape;363;p6" descr="PMSu_159_university_primary.pdf"/>
          <p:cNvPicPr preferRelativeResize="0"/>
          <p:nvPr/>
        </p:nvPicPr>
        <p:blipFill rotWithShape="1">
          <a:blip r:embed="rId3">
            <a:alphaModFix/>
          </a:blip>
          <a:srcRect/>
          <a:stretch/>
        </p:blipFill>
        <p:spPr>
          <a:xfrm>
            <a:off x="31636587" y="1276918"/>
            <a:ext cx="12747445" cy="6228866"/>
          </a:xfrm>
          <a:prstGeom prst="rect">
            <a:avLst/>
          </a:prstGeom>
          <a:noFill/>
          <a:ln>
            <a:noFill/>
          </a:ln>
        </p:spPr>
      </p:pic>
      <p:grpSp>
        <p:nvGrpSpPr>
          <p:cNvPr id="364" name="Google Shape;364;p6"/>
          <p:cNvGrpSpPr/>
          <p:nvPr/>
        </p:nvGrpSpPr>
        <p:grpSpPr>
          <a:xfrm>
            <a:off x="2059842" y="8468604"/>
            <a:ext cx="11456303" cy="1212225"/>
            <a:chOff x="1039091" y="8352886"/>
            <a:chExt cx="11456303" cy="1212225"/>
          </a:xfrm>
        </p:grpSpPr>
        <p:sp>
          <p:nvSpPr>
            <p:cNvPr id="365" name="Google Shape;365;p6"/>
            <p:cNvSpPr/>
            <p:nvPr/>
          </p:nvSpPr>
          <p:spPr>
            <a:xfrm>
              <a:off x="1039091" y="83528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66" name="Google Shape;366;p6"/>
            <p:cNvSpPr txBox="1"/>
            <p:nvPr/>
          </p:nvSpPr>
          <p:spPr>
            <a:xfrm>
              <a:off x="1998133" y="8475835"/>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Background</a:t>
              </a:r>
              <a:endParaRPr/>
            </a:p>
          </p:txBody>
        </p:sp>
      </p:grpSp>
      <p:grpSp>
        <p:nvGrpSpPr>
          <p:cNvPr id="370" name="Google Shape;370;p6"/>
          <p:cNvGrpSpPr/>
          <p:nvPr/>
        </p:nvGrpSpPr>
        <p:grpSpPr>
          <a:xfrm>
            <a:off x="16966429" y="8468604"/>
            <a:ext cx="11456303" cy="1212225"/>
            <a:chOff x="1039091" y="18970086"/>
            <a:chExt cx="11456303" cy="1212225"/>
          </a:xfrm>
        </p:grpSpPr>
        <p:sp>
          <p:nvSpPr>
            <p:cNvPr id="371" name="Google Shape;371;p6"/>
            <p:cNvSpPr/>
            <p:nvPr/>
          </p:nvSpPr>
          <p:spPr>
            <a:xfrm>
              <a:off x="1039091" y="189700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2" name="Google Shape;372;p6"/>
            <p:cNvSpPr txBox="1"/>
            <p:nvPr/>
          </p:nvSpPr>
          <p:spPr>
            <a:xfrm>
              <a:off x="1998133" y="1909337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Research Questions</a:t>
              </a:r>
              <a:endParaRPr dirty="0"/>
            </a:p>
          </p:txBody>
        </p:sp>
      </p:grpSp>
      <p:grpSp>
        <p:nvGrpSpPr>
          <p:cNvPr id="373" name="Google Shape;373;p6"/>
          <p:cNvGrpSpPr/>
          <p:nvPr/>
        </p:nvGrpSpPr>
        <p:grpSpPr>
          <a:xfrm>
            <a:off x="32203857" y="17075775"/>
            <a:ext cx="11456303" cy="1212225"/>
            <a:chOff x="32742144" y="26713684"/>
            <a:chExt cx="11456303" cy="1212225"/>
          </a:xfrm>
        </p:grpSpPr>
        <p:sp>
          <p:nvSpPr>
            <p:cNvPr id="374" name="Google Shape;374;p6"/>
            <p:cNvSpPr/>
            <p:nvPr/>
          </p:nvSpPr>
          <p:spPr>
            <a:xfrm>
              <a:off x="32742144" y="26713684"/>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5" name="Google Shape;375;p6"/>
            <p:cNvSpPr txBox="1"/>
            <p:nvPr/>
          </p:nvSpPr>
          <p:spPr>
            <a:xfrm>
              <a:off x="33859102" y="26776130"/>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Acknowledgments</a:t>
              </a:r>
              <a:endParaRPr/>
            </a:p>
          </p:txBody>
        </p:sp>
      </p:grpSp>
      <p:grpSp>
        <p:nvGrpSpPr>
          <p:cNvPr id="376" name="Google Shape;376;p6"/>
          <p:cNvGrpSpPr/>
          <p:nvPr/>
        </p:nvGrpSpPr>
        <p:grpSpPr>
          <a:xfrm>
            <a:off x="32020338" y="28960120"/>
            <a:ext cx="11456303" cy="1212225"/>
            <a:chOff x="32742144" y="30854320"/>
            <a:chExt cx="11456303" cy="1212225"/>
          </a:xfrm>
        </p:grpSpPr>
        <p:sp>
          <p:nvSpPr>
            <p:cNvPr id="377" name="Google Shape;377;p6"/>
            <p:cNvSpPr/>
            <p:nvPr/>
          </p:nvSpPr>
          <p:spPr>
            <a:xfrm>
              <a:off x="32742144" y="30854320"/>
              <a:ext cx="11456303" cy="1212225"/>
            </a:xfrm>
            <a:prstGeom prst="rect">
              <a:avLst/>
            </a:prstGeom>
            <a:solidFill>
              <a:srgbClr val="984807">
                <a:alpha val="18823"/>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78" name="Google Shape;378;p6"/>
            <p:cNvSpPr txBox="1"/>
            <p:nvPr/>
          </p:nvSpPr>
          <p:spPr>
            <a:xfrm>
              <a:off x="33859102" y="3096880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References</a:t>
              </a:r>
              <a:endParaRPr/>
            </a:p>
          </p:txBody>
        </p:sp>
      </p:grpSp>
      <p:sp>
        <p:nvSpPr>
          <p:cNvPr id="379" name="Google Shape;379;p6"/>
          <p:cNvSpPr txBox="1"/>
          <p:nvPr/>
        </p:nvSpPr>
        <p:spPr>
          <a:xfrm>
            <a:off x="2059842" y="9931111"/>
            <a:ext cx="11456303" cy="10248919"/>
          </a:xfrm>
          <a:prstGeom prst="rect">
            <a:avLst/>
          </a:prstGeom>
          <a:noFill/>
          <a:ln>
            <a:noFill/>
          </a:ln>
        </p:spPr>
        <p:txBody>
          <a:bodyPr spcFirstLastPara="1" wrap="square" lIns="91425" tIns="45700" rIns="91425" bIns="45700" anchor="t" anchorCtr="0">
            <a:spAutoFit/>
          </a:bodyPr>
          <a:lstStyle/>
          <a:p>
            <a:pPr marL="57150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The Waller Creek virtual reality project is an ongoing collaboration between researchers at TACC and the Waller Creek research group to create an immersive environment to explore geolocated water quality sensor data as well as biodiversity data from the  </a:t>
            </a:r>
            <a:r>
              <a:rPr lang="en-US" sz="4000" dirty="0" err="1">
                <a:solidFill>
                  <a:schemeClr val="dk1"/>
                </a:solidFill>
                <a:latin typeface="Avenir"/>
                <a:ea typeface="Avenir"/>
                <a:cs typeface="Avenir"/>
                <a:sym typeface="Avenir"/>
              </a:rPr>
              <a:t>iNaturalist</a:t>
            </a:r>
            <a:r>
              <a:rPr lang="en-US" sz="4000" dirty="0">
                <a:solidFill>
                  <a:schemeClr val="dk1"/>
                </a:solidFill>
                <a:latin typeface="Avenir"/>
                <a:ea typeface="Avenir"/>
                <a:cs typeface="Avenir"/>
                <a:sym typeface="Avenir"/>
              </a:rPr>
              <a:t> database.</a:t>
            </a:r>
          </a:p>
          <a:p>
            <a:pPr marL="171450" indent="-17145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  This project added the infrastructure (python, and C# scripts in Unity)  to utilize time-series pollution data (bacterial) from City of Austin water stations and surveys.</a:t>
            </a:r>
            <a:endParaRPr lang="en-US" sz="800" dirty="0"/>
          </a:p>
        </p:txBody>
      </p:sp>
      <p:sp>
        <p:nvSpPr>
          <p:cNvPr id="380" name="Google Shape;380;p6"/>
          <p:cNvSpPr/>
          <p:nvPr/>
        </p:nvSpPr>
        <p:spPr>
          <a:xfrm>
            <a:off x="16966429" y="10054167"/>
            <a:ext cx="11456303" cy="7417375"/>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Design an immersive interface for visualizing time-series water quality data at a water station.  </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Implement scripts and code to import data into Unity3D (python and C#)</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457200" marR="0" lvl="0" indent="-457200" algn="l" rtl="0">
              <a:lnSpc>
                <a:spcPct val="200000"/>
              </a:lnSpc>
              <a:spcBef>
                <a:spcPts val="0"/>
              </a:spcBef>
              <a:spcAft>
                <a:spcPts val="0"/>
              </a:spcAft>
              <a:buFont typeface="Arial" panose="020B0604020202020204" pitchFamily="34" charset="0"/>
              <a:buChar char="•"/>
            </a:pPr>
            <a:endParaRPr sz="2800" dirty="0">
              <a:solidFill>
                <a:schemeClr val="dk1"/>
              </a:solidFill>
              <a:latin typeface="Cambria"/>
              <a:ea typeface="Cambria"/>
              <a:cs typeface="Cambria"/>
              <a:sym typeface="Cambria"/>
            </a:endParaRPr>
          </a:p>
        </p:txBody>
      </p:sp>
      <p:grpSp>
        <p:nvGrpSpPr>
          <p:cNvPr id="381" name="Google Shape;381;p6"/>
          <p:cNvGrpSpPr/>
          <p:nvPr/>
        </p:nvGrpSpPr>
        <p:grpSpPr>
          <a:xfrm>
            <a:off x="31972386" y="8468604"/>
            <a:ext cx="11573503" cy="7094778"/>
            <a:chOff x="31972386" y="8468604"/>
            <a:chExt cx="11573503" cy="7094778"/>
          </a:xfrm>
        </p:grpSpPr>
        <p:grpSp>
          <p:nvGrpSpPr>
            <p:cNvPr id="382" name="Google Shape;382;p6"/>
            <p:cNvGrpSpPr/>
            <p:nvPr/>
          </p:nvGrpSpPr>
          <p:grpSpPr>
            <a:xfrm>
              <a:off x="31972386" y="8468604"/>
              <a:ext cx="11456303" cy="1212225"/>
              <a:chOff x="17187333" y="8352886"/>
              <a:chExt cx="11456303" cy="1212225"/>
            </a:xfrm>
          </p:grpSpPr>
          <p:sp>
            <p:nvSpPr>
              <p:cNvPr id="383" name="Google Shape;383;p6"/>
              <p:cNvSpPr/>
              <p:nvPr/>
            </p:nvSpPr>
            <p:spPr>
              <a:xfrm>
                <a:off x="17187333" y="83528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384" name="Google Shape;384;p6"/>
              <p:cNvSpPr txBox="1"/>
              <p:nvPr/>
            </p:nvSpPr>
            <p:spPr>
              <a:xfrm>
                <a:off x="18271067" y="8488717"/>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BD5908"/>
                    </a:solidFill>
                    <a:latin typeface="Avenir"/>
                    <a:ea typeface="Avenir"/>
                    <a:cs typeface="Avenir"/>
                    <a:sym typeface="Avenir"/>
                  </a:rPr>
                  <a:t>Results or Conclusion</a:t>
                </a:r>
                <a:endParaRPr/>
              </a:p>
            </p:txBody>
          </p:sp>
        </p:grpSp>
        <p:sp>
          <p:nvSpPr>
            <p:cNvPr id="385" name="Google Shape;385;p6"/>
            <p:cNvSpPr/>
            <p:nvPr/>
          </p:nvSpPr>
          <p:spPr>
            <a:xfrm>
              <a:off x="32005610" y="9931111"/>
              <a:ext cx="11540279" cy="5632271"/>
            </a:xfrm>
            <a:prstGeom prst="rect">
              <a:avLst/>
            </a:prstGeom>
            <a:noFill/>
            <a:ln>
              <a:noFill/>
            </a:ln>
          </p:spPr>
          <p:txBody>
            <a:bodyPr spcFirstLastPara="1" wrap="square" lIns="91425" tIns="45700" rIns="91425" bIns="45700" anchor="t" anchorCtr="0">
              <a:spAutoFit/>
            </a:bodyPr>
            <a:lstStyle/>
            <a:p>
              <a:pPr marL="171450" indent="-17145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 Improve flexibility of code to work with more diverse sources of time series data (USGS water levels) </a:t>
              </a:r>
            </a:p>
            <a:p>
              <a:pPr marL="171450" indent="-171450">
                <a:lnSpc>
                  <a:spcPct val="150000"/>
                </a:lnSpc>
                <a:buFont typeface="Arial" panose="020B0604020202020204" pitchFamily="34" charset="0"/>
                <a:buChar char="•"/>
              </a:pPr>
              <a:r>
                <a:rPr lang="en-US" sz="4000" dirty="0">
                  <a:solidFill>
                    <a:schemeClr val="dk1"/>
                  </a:solidFill>
                  <a:latin typeface="Avenir"/>
                  <a:sym typeface="Avenir"/>
                </a:rPr>
                <a:t> Add interactive controls to allow users to manipulate the data (e.g. timeline control and viewing multiple sources of data) </a:t>
              </a:r>
              <a:endParaRPr lang="en-US" sz="800" dirty="0"/>
            </a:p>
          </p:txBody>
        </p:sp>
      </p:grpSp>
      <p:sp>
        <p:nvSpPr>
          <p:cNvPr id="387" name="Google Shape;387;p6"/>
          <p:cNvSpPr/>
          <p:nvPr/>
        </p:nvSpPr>
        <p:spPr>
          <a:xfrm>
            <a:off x="32203857" y="18525210"/>
            <a:ext cx="12540037" cy="10248919"/>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This work was made possible  with support from the National Science Foundation Award #2150390.</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I  would like to thank the Texas Advanced Computing Center (TACC) Ravi </a:t>
            </a:r>
            <a:r>
              <a:rPr lang="en-US" sz="4000" dirty="0" err="1">
                <a:solidFill>
                  <a:schemeClr val="dk1"/>
                </a:solidFill>
                <a:latin typeface="Avenir"/>
                <a:ea typeface="Avenir"/>
                <a:cs typeface="Avenir"/>
                <a:sym typeface="Avenir"/>
              </a:rPr>
              <a:t>Akalkotkar</a:t>
            </a:r>
            <a:r>
              <a:rPr lang="en-US" sz="4000" dirty="0">
                <a:solidFill>
                  <a:schemeClr val="dk1"/>
                </a:solidFill>
                <a:latin typeface="Avenir"/>
                <a:ea typeface="Avenir"/>
                <a:cs typeface="Avenir"/>
                <a:sym typeface="Avenir"/>
              </a:rPr>
              <a:t>, Dr. Anne Bowen and other staff helping me throughout this process.</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p:txBody>
      </p:sp>
      <p:sp>
        <p:nvSpPr>
          <p:cNvPr id="388" name="Google Shape;388;p6"/>
          <p:cNvSpPr/>
          <p:nvPr/>
        </p:nvSpPr>
        <p:spPr>
          <a:xfrm>
            <a:off x="32020338" y="30595689"/>
            <a:ext cx="12411646" cy="5955436"/>
          </a:xfrm>
          <a:prstGeom prst="rect">
            <a:avLst/>
          </a:prstGeom>
          <a:noFill/>
          <a:ln>
            <a:noFill/>
          </a:ln>
        </p:spPr>
        <p:txBody>
          <a:bodyPr spcFirstLastPara="1" wrap="square" lIns="91425" tIns="45700" rIns="91425" bIns="45700" anchor="t" anchorCtr="0">
            <a:spAutoFit/>
          </a:bodyPr>
          <a:lstStyle/>
          <a:p>
            <a:pPr lvl="0">
              <a:lnSpc>
                <a:spcPct val="150000"/>
              </a:lnSpc>
            </a:pPr>
            <a:r>
              <a:rPr lang="en-US" sz="4000" dirty="0">
                <a:solidFill>
                  <a:schemeClr val="dk1"/>
                </a:solidFill>
                <a:latin typeface="Avenir"/>
                <a:ea typeface="Avenir"/>
                <a:cs typeface="Avenir"/>
                <a:sym typeface="Avenir"/>
              </a:rPr>
              <a:t>City of Austin Watershed Protection Environmental Resource Management. (2022, July 15). Water quality sampling data: Open data: City of </a:t>
            </a:r>
            <a:r>
              <a:rPr lang="en-US" sz="4000" dirty="0" err="1">
                <a:solidFill>
                  <a:schemeClr val="dk1"/>
                </a:solidFill>
                <a:latin typeface="Avenir"/>
                <a:ea typeface="Avenir"/>
                <a:cs typeface="Avenir"/>
                <a:sym typeface="Avenir"/>
              </a:rPr>
              <a:t>austin</a:t>
            </a:r>
            <a:r>
              <a:rPr lang="en-US" sz="4000" dirty="0">
                <a:solidFill>
                  <a:schemeClr val="dk1"/>
                </a:solidFill>
                <a:latin typeface="Avenir"/>
                <a:ea typeface="Avenir"/>
                <a:cs typeface="Avenir"/>
                <a:sym typeface="Avenir"/>
              </a:rPr>
              <a:t> Texas. </a:t>
            </a:r>
            <a:r>
              <a:rPr lang="en-US" sz="4000" dirty="0" err="1">
                <a:solidFill>
                  <a:schemeClr val="dk1"/>
                </a:solidFill>
                <a:latin typeface="Avenir"/>
                <a:ea typeface="Avenir"/>
                <a:cs typeface="Avenir"/>
                <a:sym typeface="Avenir"/>
              </a:rPr>
              <a:t>data.austintexas.gov</a:t>
            </a:r>
            <a:r>
              <a:rPr lang="en-US" sz="4000" dirty="0">
                <a:solidFill>
                  <a:schemeClr val="dk1"/>
                </a:solidFill>
                <a:latin typeface="Avenir"/>
                <a:ea typeface="Avenir"/>
                <a:cs typeface="Avenir"/>
                <a:sym typeface="Avenir"/>
              </a:rPr>
              <a:t>. Retrieved July 26, 2022, from https://</a:t>
            </a:r>
            <a:r>
              <a:rPr lang="en-US" sz="4000" dirty="0" err="1">
                <a:solidFill>
                  <a:schemeClr val="dk1"/>
                </a:solidFill>
                <a:latin typeface="Avenir"/>
                <a:ea typeface="Avenir"/>
                <a:cs typeface="Avenir"/>
                <a:sym typeface="Avenir"/>
              </a:rPr>
              <a:t>data.austintexas.gov</a:t>
            </a:r>
            <a:r>
              <a:rPr lang="en-US" sz="4000" dirty="0">
                <a:solidFill>
                  <a:schemeClr val="dk1"/>
                </a:solidFill>
                <a:latin typeface="Avenir"/>
                <a:ea typeface="Avenir"/>
                <a:cs typeface="Avenir"/>
                <a:sym typeface="Avenir"/>
              </a:rPr>
              <a:t>/Environment/Water-Quality-Sampling-Data/5tye-7ray </a:t>
            </a:r>
          </a:p>
          <a:p>
            <a:pPr marL="0" marR="0" lvl="0" indent="0" algn="l" rtl="0">
              <a:lnSpc>
                <a:spcPct val="150000"/>
              </a:lnSpc>
              <a:spcBef>
                <a:spcPts val="0"/>
              </a:spcBef>
              <a:spcAft>
                <a:spcPts val="0"/>
              </a:spcAft>
              <a:buNone/>
            </a:pPr>
            <a:endParaRPr dirty="0"/>
          </a:p>
        </p:txBody>
      </p:sp>
      <p:grpSp>
        <p:nvGrpSpPr>
          <p:cNvPr id="3" name="Google Shape;370;p6">
            <a:extLst>
              <a:ext uri="{FF2B5EF4-FFF2-40B4-BE49-F238E27FC236}">
                <a16:creationId xmlns:a16="http://schemas.microsoft.com/office/drawing/2014/main" id="{85E56DF7-0F3F-9796-F4A7-038957E77BDC}"/>
              </a:ext>
            </a:extLst>
          </p:cNvPr>
          <p:cNvGrpSpPr/>
          <p:nvPr/>
        </p:nvGrpSpPr>
        <p:grpSpPr>
          <a:xfrm>
            <a:off x="16983409" y="16983246"/>
            <a:ext cx="11456303" cy="1212225"/>
            <a:chOff x="1039091" y="18970086"/>
            <a:chExt cx="11456303" cy="1212225"/>
          </a:xfrm>
        </p:grpSpPr>
        <p:sp>
          <p:nvSpPr>
            <p:cNvPr id="4" name="Google Shape;371;p6">
              <a:extLst>
                <a:ext uri="{FF2B5EF4-FFF2-40B4-BE49-F238E27FC236}">
                  <a16:creationId xmlns:a16="http://schemas.microsoft.com/office/drawing/2014/main" id="{163B2744-188B-D3C3-AB88-A4B432838105}"/>
                </a:ext>
              </a:extLst>
            </p:cNvPr>
            <p:cNvSpPr/>
            <p:nvPr/>
          </p:nvSpPr>
          <p:spPr>
            <a:xfrm>
              <a:off x="1039091" y="18970086"/>
              <a:ext cx="11456303" cy="1212225"/>
            </a:xfrm>
            <a:prstGeom prst="rect">
              <a:avLst/>
            </a:prstGeom>
            <a:solidFill>
              <a:srgbClr val="984807">
                <a:alpha val="20000"/>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sp>
          <p:nvSpPr>
            <p:cNvPr id="5" name="Google Shape;372;p6">
              <a:extLst>
                <a:ext uri="{FF2B5EF4-FFF2-40B4-BE49-F238E27FC236}">
                  <a16:creationId xmlns:a16="http://schemas.microsoft.com/office/drawing/2014/main" id="{05F9D128-A1CD-9B05-DD0B-31E6C30E87B4}"/>
                </a:ext>
              </a:extLst>
            </p:cNvPr>
            <p:cNvSpPr txBox="1"/>
            <p:nvPr/>
          </p:nvSpPr>
          <p:spPr>
            <a:xfrm>
              <a:off x="1998133" y="19093372"/>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Computational Workflow</a:t>
              </a:r>
              <a:endParaRPr dirty="0"/>
            </a:p>
          </p:txBody>
        </p:sp>
      </p:grpSp>
      <p:pic>
        <p:nvPicPr>
          <p:cNvPr id="6" name="Picture 5" descr="Graphical user interface, website&#10;&#10;Description automatically generated">
            <a:extLst>
              <a:ext uri="{FF2B5EF4-FFF2-40B4-BE49-F238E27FC236}">
                <a16:creationId xmlns:a16="http://schemas.microsoft.com/office/drawing/2014/main" id="{67C45BDC-4188-807F-27EE-3CEABBEABF39}"/>
              </a:ext>
            </a:extLst>
          </p:cNvPr>
          <p:cNvPicPr>
            <a:picLocks noChangeAspect="1"/>
          </p:cNvPicPr>
          <p:nvPr/>
        </p:nvPicPr>
        <p:blipFill>
          <a:blip r:embed="rId4"/>
          <a:stretch>
            <a:fillRect/>
          </a:stretch>
        </p:blipFill>
        <p:spPr>
          <a:xfrm>
            <a:off x="14497568" y="18693689"/>
            <a:ext cx="16526618" cy="15617386"/>
          </a:xfrm>
          <a:prstGeom prst="rect">
            <a:avLst/>
          </a:prstGeom>
        </p:spPr>
      </p:pic>
      <p:sp>
        <p:nvSpPr>
          <p:cNvPr id="9" name="Rectangle 8">
            <a:extLst>
              <a:ext uri="{FF2B5EF4-FFF2-40B4-BE49-F238E27FC236}">
                <a16:creationId xmlns:a16="http://schemas.microsoft.com/office/drawing/2014/main" id="{F830A93B-B7EC-A1D5-4AA9-21F69760B3FA}"/>
              </a:ext>
            </a:extLst>
          </p:cNvPr>
          <p:cNvSpPr/>
          <p:nvPr/>
        </p:nvSpPr>
        <p:spPr>
          <a:xfrm>
            <a:off x="14579557" y="18574554"/>
            <a:ext cx="16282151" cy="15736521"/>
          </a:xfrm>
          <a:prstGeom prst="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dark, night sky&#10;&#10;Description automatically generated">
            <a:extLst>
              <a:ext uri="{FF2B5EF4-FFF2-40B4-BE49-F238E27FC236}">
                <a16:creationId xmlns:a16="http://schemas.microsoft.com/office/drawing/2014/main" id="{5BE78AE3-A8F7-A85C-7748-E2D72206FECA}"/>
              </a:ext>
            </a:extLst>
          </p:cNvPr>
          <p:cNvPicPr>
            <a:picLocks noChangeAspect="1"/>
          </p:cNvPicPr>
          <p:nvPr/>
        </p:nvPicPr>
        <p:blipFill>
          <a:blip r:embed="rId5"/>
          <a:stretch>
            <a:fillRect/>
          </a:stretch>
        </p:blipFill>
        <p:spPr>
          <a:xfrm>
            <a:off x="18483040" y="28669314"/>
            <a:ext cx="10113818" cy="5641761"/>
          </a:xfrm>
          <a:prstGeom prst="rect">
            <a:avLst/>
          </a:prstGeom>
          <a:effectLst>
            <a:outerShdw blurRad="50800" dist="38100" dir="2700000" algn="tl" rotWithShape="0">
              <a:prstClr val="black">
                <a:alpha val="40000"/>
              </a:prstClr>
            </a:outerShdw>
          </a:effectLst>
        </p:spPr>
      </p:pic>
      <p:pic>
        <p:nvPicPr>
          <p:cNvPr id="14" name="Picture 13" descr="A picture containing chart&#10;&#10;Description automatically generated">
            <a:extLst>
              <a:ext uri="{FF2B5EF4-FFF2-40B4-BE49-F238E27FC236}">
                <a16:creationId xmlns:a16="http://schemas.microsoft.com/office/drawing/2014/main" id="{8D575DF5-9BFA-E9A8-9AC4-800B65ED5A50}"/>
              </a:ext>
            </a:extLst>
          </p:cNvPr>
          <p:cNvPicPr>
            <a:picLocks noChangeAspect="1"/>
          </p:cNvPicPr>
          <p:nvPr/>
        </p:nvPicPr>
        <p:blipFill>
          <a:blip r:embed="rId6"/>
          <a:stretch>
            <a:fillRect/>
          </a:stretch>
        </p:blipFill>
        <p:spPr>
          <a:xfrm>
            <a:off x="1212061" y="27782420"/>
            <a:ext cx="5239789" cy="5997559"/>
          </a:xfrm>
          <a:prstGeom prst="rect">
            <a:avLst/>
          </a:prstGeom>
        </p:spPr>
      </p:pic>
      <p:pic>
        <p:nvPicPr>
          <p:cNvPr id="15" name="Picture 14" descr="Chart, bar chart&#10;&#10;Description automatically generated">
            <a:extLst>
              <a:ext uri="{FF2B5EF4-FFF2-40B4-BE49-F238E27FC236}">
                <a16:creationId xmlns:a16="http://schemas.microsoft.com/office/drawing/2014/main" id="{5C2124CE-306B-F254-7159-E1847B20BED8}"/>
              </a:ext>
            </a:extLst>
          </p:cNvPr>
          <p:cNvPicPr>
            <a:picLocks noChangeAspect="1"/>
          </p:cNvPicPr>
          <p:nvPr/>
        </p:nvPicPr>
        <p:blipFill>
          <a:blip r:embed="rId7"/>
          <a:stretch>
            <a:fillRect/>
          </a:stretch>
        </p:blipFill>
        <p:spPr>
          <a:xfrm>
            <a:off x="6614327" y="27733937"/>
            <a:ext cx="5633223" cy="6012274"/>
          </a:xfrm>
          <a:prstGeom prst="rect">
            <a:avLst/>
          </a:prstGeom>
        </p:spPr>
      </p:pic>
      <p:sp>
        <p:nvSpPr>
          <p:cNvPr id="16" name="Google Shape;369;p6">
            <a:extLst>
              <a:ext uri="{FF2B5EF4-FFF2-40B4-BE49-F238E27FC236}">
                <a16:creationId xmlns:a16="http://schemas.microsoft.com/office/drawing/2014/main" id="{EB64F31B-3B78-95E1-5BE0-7FE9CC1821E6}"/>
              </a:ext>
            </a:extLst>
          </p:cNvPr>
          <p:cNvSpPr txBox="1"/>
          <p:nvPr/>
        </p:nvSpPr>
        <p:spPr>
          <a:xfrm>
            <a:off x="2291311" y="26219154"/>
            <a:ext cx="9228667" cy="101566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BD5908"/>
                </a:solidFill>
                <a:latin typeface="Avenir"/>
                <a:ea typeface="Avenir"/>
                <a:cs typeface="Avenir"/>
                <a:sym typeface="Avenir"/>
              </a:rPr>
              <a:t>Prototype:</a:t>
            </a:r>
            <a:endParaRPr dirty="0"/>
          </a:p>
        </p:txBody>
      </p:sp>
      <p:sp>
        <p:nvSpPr>
          <p:cNvPr id="17" name="Google Shape;368;p6">
            <a:extLst>
              <a:ext uri="{FF2B5EF4-FFF2-40B4-BE49-F238E27FC236}">
                <a16:creationId xmlns:a16="http://schemas.microsoft.com/office/drawing/2014/main" id="{29D55B6E-49B1-5CEB-78BD-E9AA79C53ABD}"/>
              </a:ext>
            </a:extLst>
          </p:cNvPr>
          <p:cNvSpPr/>
          <p:nvPr/>
        </p:nvSpPr>
        <p:spPr>
          <a:xfrm>
            <a:off x="1289566" y="26179946"/>
            <a:ext cx="11456303" cy="1212225"/>
          </a:xfrm>
          <a:prstGeom prst="rect">
            <a:avLst/>
          </a:prstGeom>
          <a:solidFill>
            <a:srgbClr val="984807">
              <a:alpha val="18823"/>
            </a:srgbClr>
          </a:solidFill>
          <a:ln w="9525" cap="flat" cmpd="sng">
            <a:solidFill>
              <a:srgbClr val="98480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9300">
              <a:solidFill>
                <a:schemeClr val="lt1"/>
              </a:solidFill>
              <a:latin typeface="Calibri"/>
              <a:ea typeface="Calibri"/>
              <a:cs typeface="Calibri"/>
              <a:sym typeface="Calibri"/>
            </a:endParaRPr>
          </a:p>
        </p:txBody>
      </p:sp>
      <p:pic>
        <p:nvPicPr>
          <p:cNvPr id="18" name="Picture 17" descr="A picture containing text, clipart&#10;&#10;Description automatically generated">
            <a:extLst>
              <a:ext uri="{FF2B5EF4-FFF2-40B4-BE49-F238E27FC236}">
                <a16:creationId xmlns:a16="http://schemas.microsoft.com/office/drawing/2014/main" id="{7EC32D01-6343-01C7-82A1-786B2C69F1EE}"/>
              </a:ext>
            </a:extLst>
          </p:cNvPr>
          <p:cNvPicPr>
            <a:picLocks noChangeAspect="1"/>
          </p:cNvPicPr>
          <p:nvPr/>
        </p:nvPicPr>
        <p:blipFill>
          <a:blip r:embed="rId8"/>
          <a:stretch>
            <a:fillRect/>
          </a:stretch>
        </p:blipFill>
        <p:spPr>
          <a:xfrm>
            <a:off x="35824855" y="27014466"/>
            <a:ext cx="5298040" cy="1621849"/>
          </a:xfrm>
          <a:prstGeom prst="rect">
            <a:avLst/>
          </a:prstGeom>
        </p:spPr>
      </p:pic>
      <p:pic>
        <p:nvPicPr>
          <p:cNvPr id="19" name="Picture 18" descr="Logo&#10;&#10;Description automatically generated">
            <a:extLst>
              <a:ext uri="{FF2B5EF4-FFF2-40B4-BE49-F238E27FC236}">
                <a16:creationId xmlns:a16="http://schemas.microsoft.com/office/drawing/2014/main" id="{CBC43B2B-0FA1-E649-86EE-9C04FE8BD74B}"/>
              </a:ext>
            </a:extLst>
          </p:cNvPr>
          <p:cNvPicPr>
            <a:picLocks noChangeAspect="1"/>
          </p:cNvPicPr>
          <p:nvPr/>
        </p:nvPicPr>
        <p:blipFill>
          <a:blip r:embed="rId9"/>
          <a:stretch>
            <a:fillRect/>
          </a:stretch>
        </p:blipFill>
        <p:spPr>
          <a:xfrm>
            <a:off x="35029692" y="20414525"/>
            <a:ext cx="4407407" cy="3603715"/>
          </a:xfrm>
          <a:prstGeom prst="rect">
            <a:avLst/>
          </a:prstGeom>
        </p:spPr>
      </p:pic>
      <p:sp>
        <p:nvSpPr>
          <p:cNvPr id="20" name="Google Shape;386;p6">
            <a:extLst>
              <a:ext uri="{FF2B5EF4-FFF2-40B4-BE49-F238E27FC236}">
                <a16:creationId xmlns:a16="http://schemas.microsoft.com/office/drawing/2014/main" id="{422D13BD-8A5C-5F92-4D46-50AF09CCBDA2}"/>
              </a:ext>
            </a:extLst>
          </p:cNvPr>
          <p:cNvSpPr/>
          <p:nvPr/>
        </p:nvSpPr>
        <p:spPr>
          <a:xfrm>
            <a:off x="1130518" y="33590273"/>
            <a:ext cx="11456303" cy="4108777"/>
          </a:xfrm>
          <a:prstGeom prst="rect">
            <a:avLst/>
          </a:prstGeom>
          <a:noFill/>
          <a:ln>
            <a:noFill/>
          </a:ln>
        </p:spPr>
        <p:txBody>
          <a:bodyPr spcFirstLastPara="1" wrap="square" lIns="91425" tIns="45700" rIns="91425" bIns="45700" anchor="t" anchorCtr="0">
            <a:spAutoFit/>
          </a:bodyPr>
          <a:lstStyle/>
          <a:p>
            <a:pPr marL="571500" lvl="0" indent="-571500">
              <a:lnSpc>
                <a:spcPct val="150000"/>
              </a:lnSpc>
              <a:buFont typeface="Arial" panose="020B0604020202020204" pitchFamily="34" charset="0"/>
              <a:buChar char="•"/>
            </a:pPr>
            <a:r>
              <a:rPr lang="en-US" sz="4000" dirty="0">
                <a:solidFill>
                  <a:schemeClr val="dk1"/>
                </a:solidFill>
                <a:latin typeface="Avenir"/>
                <a:ea typeface="Avenir"/>
                <a:cs typeface="Avenir"/>
                <a:sym typeface="Avenir"/>
              </a:rPr>
              <a:t>The added scene will change the color of the water according to the concentration of bacteria over time (seen below)</a:t>
            </a:r>
          </a:p>
          <a:p>
            <a:pPr marL="571500" lvl="0" indent="-571500">
              <a:lnSpc>
                <a:spcPct val="150000"/>
              </a:lnSpc>
              <a:buFont typeface="Arial" panose="020B0604020202020204" pitchFamily="34" charset="0"/>
              <a:buChar char="•"/>
            </a:pPr>
            <a:endParaRPr lang="en-US" sz="4000" dirty="0">
              <a:solidFill>
                <a:schemeClr val="dk1"/>
              </a:solidFill>
              <a:latin typeface="Avenir"/>
              <a:ea typeface="Avenir"/>
              <a:cs typeface="Avenir"/>
              <a:sym typeface="Avenir"/>
            </a:endParaRPr>
          </a:p>
          <a:p>
            <a:pPr marL="571500" marR="0" lvl="0" indent="-571500" algn="l" rtl="0">
              <a:lnSpc>
                <a:spcPct val="150000"/>
              </a:lnSpc>
              <a:spcBef>
                <a:spcPts val="0"/>
              </a:spcBef>
              <a:spcAft>
                <a:spcPts val="0"/>
              </a:spcAft>
              <a:buClr>
                <a:schemeClr val="dk1"/>
              </a:buClr>
              <a:buSzPts val="4000"/>
              <a:buFont typeface="Arial" panose="020B0604020202020204" pitchFamily="34" charset="0"/>
              <a:buChar char="•"/>
            </a:pPr>
            <a:endParaRPr dirty="0"/>
          </a:p>
        </p:txBody>
      </p:sp>
      <p:pic>
        <p:nvPicPr>
          <p:cNvPr id="2050" name="Picture 2" descr="Walking Waller Creek | Sustainability | The University of Texas at Austin">
            <a:extLst>
              <a:ext uri="{FF2B5EF4-FFF2-40B4-BE49-F238E27FC236}">
                <a16:creationId xmlns:a16="http://schemas.microsoft.com/office/drawing/2014/main" id="{F4585A8B-68EC-7DDF-01E3-62994F27878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70084" y="20575681"/>
            <a:ext cx="8915400" cy="481636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Graphical user interface, application&#10;&#10;Description automatically generated">
            <a:extLst>
              <a:ext uri="{FF2B5EF4-FFF2-40B4-BE49-F238E27FC236}">
                <a16:creationId xmlns:a16="http://schemas.microsoft.com/office/drawing/2014/main" id="{005E42BB-0D1F-E8A6-2120-3A0B4F0D3D9D}"/>
              </a:ext>
            </a:extLst>
          </p:cNvPr>
          <p:cNvPicPr>
            <a:picLocks noChangeAspect="1"/>
          </p:cNvPicPr>
          <p:nvPr/>
        </p:nvPicPr>
        <p:blipFill>
          <a:blip r:embed="rId11"/>
          <a:stretch>
            <a:fillRect/>
          </a:stretch>
        </p:blipFill>
        <p:spPr>
          <a:xfrm>
            <a:off x="24200760" y="23614633"/>
            <a:ext cx="6209564" cy="4119304"/>
          </a:xfrm>
          <a:prstGeom prst="rect">
            <a:avLst/>
          </a:prstGeom>
        </p:spPr>
      </p:pic>
      <p:pic>
        <p:nvPicPr>
          <p:cNvPr id="13" name="Picture 12" descr="Graphical user interface, text, application&#10;&#10;Description automatically generated">
            <a:extLst>
              <a:ext uri="{FF2B5EF4-FFF2-40B4-BE49-F238E27FC236}">
                <a16:creationId xmlns:a16="http://schemas.microsoft.com/office/drawing/2014/main" id="{1DF36D5B-F05F-68D3-AE84-0209A38B8803}"/>
              </a:ext>
            </a:extLst>
          </p:cNvPr>
          <p:cNvPicPr>
            <a:picLocks noChangeAspect="1"/>
          </p:cNvPicPr>
          <p:nvPr/>
        </p:nvPicPr>
        <p:blipFill>
          <a:blip r:embed="rId12"/>
          <a:stretch>
            <a:fillRect/>
          </a:stretch>
        </p:blipFill>
        <p:spPr>
          <a:xfrm>
            <a:off x="21240749" y="18633871"/>
            <a:ext cx="4953631" cy="4114800"/>
          </a:xfrm>
          <a:prstGeom prst="rect">
            <a:avLst/>
          </a:prstGeom>
        </p:spPr>
      </p:pic>
      <p:pic>
        <p:nvPicPr>
          <p:cNvPr id="22" name="Picture 21" descr="Text&#10;&#10;Description automatically generated">
            <a:extLst>
              <a:ext uri="{FF2B5EF4-FFF2-40B4-BE49-F238E27FC236}">
                <a16:creationId xmlns:a16="http://schemas.microsoft.com/office/drawing/2014/main" id="{C8B5B98E-0042-B230-410D-F6911F4ECDEB}"/>
              </a:ext>
            </a:extLst>
          </p:cNvPr>
          <p:cNvPicPr>
            <a:picLocks noChangeAspect="1"/>
          </p:cNvPicPr>
          <p:nvPr/>
        </p:nvPicPr>
        <p:blipFill>
          <a:blip r:embed="rId13"/>
          <a:stretch>
            <a:fillRect/>
          </a:stretch>
        </p:blipFill>
        <p:spPr>
          <a:xfrm>
            <a:off x="27154138" y="18680809"/>
            <a:ext cx="3574136" cy="3789743"/>
          </a:xfrm>
          <a:prstGeom prst="rect">
            <a:avLst/>
          </a:prstGeom>
        </p:spPr>
      </p:pic>
      <p:sp>
        <p:nvSpPr>
          <p:cNvPr id="2" name="TextBox 1">
            <a:extLst>
              <a:ext uri="{FF2B5EF4-FFF2-40B4-BE49-F238E27FC236}">
                <a16:creationId xmlns:a16="http://schemas.microsoft.com/office/drawing/2014/main" id="{BB134031-19E8-B6FA-2714-8EFAF45BEDC7}"/>
              </a:ext>
            </a:extLst>
          </p:cNvPr>
          <p:cNvSpPr txBox="1"/>
          <p:nvPr/>
        </p:nvSpPr>
        <p:spPr>
          <a:xfrm>
            <a:off x="23375482" y="18871213"/>
            <a:ext cx="2532185" cy="584775"/>
          </a:xfrm>
          <a:prstGeom prst="rect">
            <a:avLst/>
          </a:prstGeom>
          <a:noFill/>
        </p:spPr>
        <p:txBody>
          <a:bodyPr wrap="square" rtlCol="0">
            <a:spAutoFit/>
          </a:bodyPr>
          <a:lstStyle/>
          <a:p>
            <a:r>
              <a:rPr lang="en-US" sz="3200" b="1" dirty="0"/>
              <a:t>Python</a:t>
            </a:r>
          </a:p>
        </p:txBody>
      </p:sp>
      <p:sp>
        <p:nvSpPr>
          <p:cNvPr id="10" name="TextBox 9">
            <a:extLst>
              <a:ext uri="{FF2B5EF4-FFF2-40B4-BE49-F238E27FC236}">
                <a16:creationId xmlns:a16="http://schemas.microsoft.com/office/drawing/2014/main" id="{8DC6F175-7915-C24A-7192-F68204EF6DD1}"/>
              </a:ext>
            </a:extLst>
          </p:cNvPr>
          <p:cNvSpPr txBox="1"/>
          <p:nvPr/>
        </p:nvSpPr>
        <p:spPr>
          <a:xfrm>
            <a:off x="29239406" y="19455988"/>
            <a:ext cx="1037057" cy="584775"/>
          </a:xfrm>
          <a:prstGeom prst="rect">
            <a:avLst/>
          </a:prstGeom>
          <a:noFill/>
        </p:spPr>
        <p:txBody>
          <a:bodyPr wrap="square" rtlCol="0">
            <a:spAutoFit/>
          </a:bodyPr>
          <a:lstStyle/>
          <a:p>
            <a:r>
              <a:rPr lang="en-US" sz="3200" b="1" dirty="0"/>
              <a:t>C#</a:t>
            </a:r>
          </a:p>
        </p:txBody>
      </p:sp>
      <p:sp>
        <p:nvSpPr>
          <p:cNvPr id="11" name="TextBox 10">
            <a:extLst>
              <a:ext uri="{FF2B5EF4-FFF2-40B4-BE49-F238E27FC236}">
                <a16:creationId xmlns:a16="http://schemas.microsoft.com/office/drawing/2014/main" id="{ED8277B6-1106-3499-0E0A-C15DC2095CC8}"/>
              </a:ext>
            </a:extLst>
          </p:cNvPr>
          <p:cNvSpPr txBox="1"/>
          <p:nvPr/>
        </p:nvSpPr>
        <p:spPr>
          <a:xfrm>
            <a:off x="26836099" y="24370301"/>
            <a:ext cx="2599362" cy="523220"/>
          </a:xfrm>
          <a:prstGeom prst="rect">
            <a:avLst/>
          </a:prstGeom>
          <a:noFill/>
        </p:spPr>
        <p:txBody>
          <a:bodyPr wrap="square" rtlCol="0">
            <a:spAutoFit/>
          </a:bodyPr>
          <a:lstStyle/>
          <a:p>
            <a:r>
              <a:rPr lang="en-US" sz="2800" b="1" dirty="0"/>
              <a:t>Bacteria</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320</Words>
  <Application>Microsoft Macintosh PowerPoint</Application>
  <PresentationFormat>Custom</PresentationFormat>
  <Paragraphs>28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Cambria</vt:lpstr>
      <vt:lpstr>Calibri</vt:lpstr>
      <vt:lpstr>Arial</vt:lpstr>
      <vt:lpstr>Avenir</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document</dc:title>
  <dc:creator>Susan Clapsaddle</dc:creator>
  <cp:lastModifiedBy>Jordan Childs</cp:lastModifiedBy>
  <cp:revision>10</cp:revision>
  <dcterms:created xsi:type="dcterms:W3CDTF">2011-08-16T16:17:04Z</dcterms:created>
  <dcterms:modified xsi:type="dcterms:W3CDTF">2022-07-29T15:39:12Z</dcterms:modified>
</cp:coreProperties>
</file>